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4"/>
  </p:sldMasterIdLst>
  <p:notesMasterIdLst>
    <p:notesMasterId r:id="rId13"/>
  </p:notesMasterIdLst>
  <p:sldIdLst>
    <p:sldId id="354" r:id="rId5"/>
    <p:sldId id="355" r:id="rId6"/>
    <p:sldId id="356" r:id="rId7"/>
    <p:sldId id="357" r:id="rId8"/>
    <p:sldId id="358" r:id="rId9"/>
    <p:sldId id="361" r:id="rId10"/>
    <p:sldId id="359" r:id="rId11"/>
    <p:sldId id="360" r:id="rId12"/>
  </p:sldIdLst>
  <p:sldSz cx="12192000" cy="6858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1pPr>
    <a:lvl2pPr marL="0" marR="0" indent="457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2pPr>
    <a:lvl3pPr marL="0" marR="0" indent="914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3pPr>
    <a:lvl4pPr marL="0" marR="0" indent="1371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4pPr>
    <a:lvl5pPr marL="0" marR="0" indent="18288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5pPr>
    <a:lvl6pPr marL="0" marR="0" indent="22860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6pPr>
    <a:lvl7pPr marL="0" marR="0" indent="2743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7pPr>
    <a:lvl8pPr marL="0" marR="0" indent="3200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8pPr>
    <a:lvl9pPr marL="0" marR="0" indent="3657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aremco" initials="S" lastIdx="1" clrIdx="0">
    <p:extLst>
      <p:ext uri="{19B8F6BF-5375-455C-9EA6-DF929625EA0E}">
        <p15:presenceInfo xmlns:p15="http://schemas.microsoft.com/office/powerpoint/2012/main" userId="Saremco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ACD72"/>
    <a:srgbClr val="040000"/>
    <a:srgbClr val="2A0000"/>
    <a:srgbClr val="C71618"/>
    <a:srgbClr val="000000"/>
    <a:srgbClr val="858585"/>
    <a:srgbClr val="FFFFFF"/>
    <a:srgbClr val="72A4CF"/>
    <a:srgbClr val="D8C7DF"/>
    <a:srgbClr val="5F577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DD4EA"/>
          </a:solidFill>
        </a:fill>
      </a:tcStyle>
    </a:wholeTbl>
    <a:band2H>
      <a:tcTxStyle/>
      <a:tcStyle>
        <a:tcBdr/>
        <a:fill>
          <a:solidFill>
            <a:srgbClr val="E8EBF5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E0E0E0"/>
          </a:solidFill>
        </a:fill>
      </a:tcStyle>
    </a:wholeTbl>
    <a:band2H>
      <a:tcTxStyle/>
      <a:tcStyle>
        <a:tcBdr/>
        <a:fill>
          <a:solidFill>
            <a:srgbClr val="F0F0F0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4E2CE"/>
          </a:solidFill>
        </a:fill>
      </a:tcStyle>
    </a:wholeTbl>
    <a:band2H>
      <a:tcTxStyle/>
      <a:tcStyle>
        <a:tcBdr/>
        <a:fill>
          <a:solidFill>
            <a:srgbClr val="EBF1E8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838" autoAdjust="0"/>
    <p:restoredTop sz="96605" autoAdjust="0"/>
  </p:normalViewPr>
  <p:slideViewPr>
    <p:cSldViewPr snapToGrid="0">
      <p:cViewPr varScale="1">
        <p:scale>
          <a:sx n="114" d="100"/>
          <a:sy n="114" d="100"/>
        </p:scale>
        <p:origin x="402" y="114"/>
      </p:cViewPr>
      <p:guideLst/>
    </p:cSldViewPr>
  </p:slideViewPr>
  <p:outlineViewPr>
    <p:cViewPr>
      <p:scale>
        <a:sx n="33" d="100"/>
        <a:sy n="33" d="100"/>
      </p:scale>
      <p:origin x="0" y="-216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92" d="100"/>
          <a:sy n="92" d="100"/>
        </p:scale>
        <p:origin x="3648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Shape 9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 dirty="0"/>
          </a:p>
        </p:txBody>
      </p:sp>
      <p:sp>
        <p:nvSpPr>
          <p:cNvPr id="92" name="Shape 92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089943139"/>
      </p:ext>
    </p:extLst>
  </p:cSld>
  <p:clrMap bg1="lt1" tx1="dk1" bg2="lt2" tx2="dk2" accent1="accent1" accent2="accent2" accent3="accent3" accent4="accent4" accent5="accent5" accent6="accent6" hlink="hlink" folHlink="folHlink"/>
  <p:notesStyle>
    <a:lvl1pPr latinLnBrk="0">
      <a:defRPr sz="1200">
        <a:latin typeface="+mj-lt"/>
        <a:ea typeface="+mj-ea"/>
        <a:cs typeface="+mj-cs"/>
        <a:sym typeface="Calibri"/>
      </a:defRPr>
    </a:lvl1pPr>
    <a:lvl2pPr indent="228600" latinLnBrk="0">
      <a:defRPr sz="1200">
        <a:latin typeface="+mj-lt"/>
        <a:ea typeface="+mj-ea"/>
        <a:cs typeface="+mj-cs"/>
        <a:sym typeface="Calibri"/>
      </a:defRPr>
    </a:lvl2pPr>
    <a:lvl3pPr indent="457200" latinLnBrk="0">
      <a:defRPr sz="1200">
        <a:latin typeface="+mj-lt"/>
        <a:ea typeface="+mj-ea"/>
        <a:cs typeface="+mj-cs"/>
        <a:sym typeface="Calibri"/>
      </a:defRPr>
    </a:lvl3pPr>
    <a:lvl4pPr indent="685800" latinLnBrk="0">
      <a:defRPr sz="1200">
        <a:latin typeface="+mj-lt"/>
        <a:ea typeface="+mj-ea"/>
        <a:cs typeface="+mj-cs"/>
        <a:sym typeface="Calibri"/>
      </a:defRPr>
    </a:lvl4pPr>
    <a:lvl5pPr indent="914400" latinLnBrk="0">
      <a:defRPr sz="1200">
        <a:latin typeface="+mj-lt"/>
        <a:ea typeface="+mj-ea"/>
        <a:cs typeface="+mj-cs"/>
        <a:sym typeface="Calibri"/>
      </a:defRPr>
    </a:lvl5pPr>
    <a:lvl6pPr indent="1143000" latinLnBrk="0">
      <a:defRPr sz="1200">
        <a:latin typeface="+mj-lt"/>
        <a:ea typeface="+mj-ea"/>
        <a:cs typeface="+mj-cs"/>
        <a:sym typeface="Calibri"/>
      </a:defRPr>
    </a:lvl6pPr>
    <a:lvl7pPr indent="1371600" latinLnBrk="0">
      <a:defRPr sz="1200">
        <a:latin typeface="+mj-lt"/>
        <a:ea typeface="+mj-ea"/>
        <a:cs typeface="+mj-cs"/>
        <a:sym typeface="Calibri"/>
      </a:defRPr>
    </a:lvl7pPr>
    <a:lvl8pPr indent="1600200" latinLnBrk="0">
      <a:defRPr sz="1200">
        <a:latin typeface="+mj-lt"/>
        <a:ea typeface="+mj-ea"/>
        <a:cs typeface="+mj-cs"/>
        <a:sym typeface="Calibri"/>
      </a:defRPr>
    </a:lvl8pPr>
    <a:lvl9pPr indent="1828800" latinLnBrk="0">
      <a:defRPr sz="1200">
        <a:latin typeface="+mj-lt"/>
        <a:ea typeface="+mj-ea"/>
        <a:cs typeface="+mj-cs"/>
        <a:sym typeface="Calibri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eltext"/>
          <p:cNvSpPr txBox="1">
            <a:spLocks noGrp="1"/>
          </p:cNvSpPr>
          <p:nvPr>
            <p:ph type="title"/>
          </p:nvPr>
        </p:nvSpPr>
        <p:spPr>
          <a:xfrm>
            <a:off x="1524000" y="1122362"/>
            <a:ext cx="9144000" cy="2387601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t>Titeltext</a:t>
            </a:r>
          </a:p>
        </p:txBody>
      </p:sp>
      <p:sp>
        <p:nvSpPr>
          <p:cNvPr id="12" name="Textebene 1…"/>
          <p:cNvSpPr txBox="1">
            <a:spLocks noGrp="1"/>
          </p:cNvSpPr>
          <p:nvPr>
            <p:ph type="body" sz="quarter" idx="1"/>
          </p:nvPr>
        </p:nvSpPr>
        <p:spPr>
          <a:xfrm>
            <a:off x="1524000" y="3602037"/>
            <a:ext cx="9144000" cy="1655763"/>
          </a:xfrm>
          <a:prstGeom prst="rect">
            <a:avLst/>
          </a:prstGeom>
        </p:spPr>
        <p:txBody>
          <a:bodyPr/>
          <a:lstStyle>
            <a:lvl1pPr marL="0" indent="0" algn="ctr">
              <a:buSzTx/>
              <a:buFontTx/>
              <a:buNone/>
              <a:defRPr sz="2400"/>
            </a:lvl1pPr>
            <a:lvl2pPr marL="0" indent="457200" algn="ctr">
              <a:buSzTx/>
              <a:buFontTx/>
              <a:buNone/>
              <a:defRPr sz="2400"/>
            </a:lvl2pPr>
            <a:lvl3pPr marL="0" indent="914400" algn="ctr">
              <a:buSzTx/>
              <a:buFontTx/>
              <a:buNone/>
              <a:defRPr sz="2400"/>
            </a:lvl3pPr>
            <a:lvl4pPr marL="0" indent="1371600" algn="ctr">
              <a:buSzTx/>
              <a:buFontTx/>
              <a:buNone/>
              <a:defRPr sz="2400"/>
            </a:lvl4pPr>
            <a:lvl5pPr marL="0" indent="1828800" algn="ctr">
              <a:buSzTx/>
              <a:buFontTx/>
              <a:buNone/>
              <a:defRPr sz="2400"/>
            </a:lvl5pPr>
          </a:lstStyle>
          <a:p>
            <a:r>
              <a:t>Textebene 1</a:t>
            </a:r>
          </a:p>
          <a:p>
            <a:pPr lvl="1"/>
            <a:r>
              <a:t>Textebene 2</a:t>
            </a:r>
          </a:p>
          <a:p>
            <a:pPr lvl="2"/>
            <a:r>
              <a:t>Textebene 3</a:t>
            </a:r>
          </a:p>
          <a:p>
            <a:pPr lvl="3"/>
            <a:r>
              <a:t>Textebene 4</a:t>
            </a:r>
          </a:p>
          <a:p>
            <a:pPr lvl="4"/>
            <a:r>
              <a:t>Textebene 5</a:t>
            </a:r>
          </a:p>
        </p:txBody>
      </p:sp>
      <p:sp>
        <p:nvSpPr>
          <p:cNvPr id="13" name="Foliennummer"/>
          <p:cNvSpPr txBox="1">
            <a:spLocks noGrp="1"/>
          </p:cNvSpPr>
          <p:nvPr>
            <p:ph type="sldNum" sz="quarter" idx="2"/>
          </p:nvPr>
        </p:nvSpPr>
        <p:spPr>
          <a:xfrm>
            <a:off x="11095176" y="6414760"/>
            <a:ext cx="258624" cy="248305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 dirty="0"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el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Titeltext</a:t>
            </a:r>
          </a:p>
        </p:txBody>
      </p:sp>
      <p:sp>
        <p:nvSpPr>
          <p:cNvPr id="21" name="Textebene 1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Textebene 1</a:t>
            </a:r>
          </a:p>
          <a:p>
            <a:pPr lvl="1"/>
            <a:r>
              <a:t>Textebene 2</a:t>
            </a:r>
          </a:p>
          <a:p>
            <a:pPr lvl="2"/>
            <a:r>
              <a:t>Textebene 3</a:t>
            </a:r>
          </a:p>
          <a:p>
            <a:pPr lvl="3"/>
            <a:r>
              <a:t>Textebene 4</a:t>
            </a:r>
          </a:p>
          <a:p>
            <a:pPr lvl="4"/>
            <a:r>
              <a:t>Textebene 5</a:t>
            </a:r>
          </a:p>
        </p:txBody>
      </p:sp>
      <p:sp>
        <p:nvSpPr>
          <p:cNvPr id="22" name="Foliennummer"/>
          <p:cNvSpPr txBox="1">
            <a:spLocks noGrp="1"/>
          </p:cNvSpPr>
          <p:nvPr>
            <p:ph type="sldNum" sz="quarter" idx="2"/>
          </p:nvPr>
        </p:nvSpPr>
        <p:spPr>
          <a:xfrm>
            <a:off x="11095176" y="6414760"/>
            <a:ext cx="258624" cy="248305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 dirty="0"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eltext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t>Titeltext</a:t>
            </a:r>
          </a:p>
        </p:txBody>
      </p:sp>
      <p:sp>
        <p:nvSpPr>
          <p:cNvPr id="30" name="Textebene 1…"/>
          <p:cNvSpPr txBox="1">
            <a:spLocks noGrp="1"/>
          </p:cNvSpPr>
          <p:nvPr>
            <p:ph type="body" sz="quarter" idx="1"/>
          </p:nvPr>
        </p:nvSpPr>
        <p:spPr>
          <a:xfrm>
            <a:off x="831850" y="4589462"/>
            <a:ext cx="10515600" cy="1500188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2400">
                <a:solidFill>
                  <a:srgbClr val="888888"/>
                </a:solidFill>
              </a:defRPr>
            </a:lvl1pPr>
            <a:lvl2pPr marL="0" indent="457200">
              <a:buSzTx/>
              <a:buFontTx/>
              <a:buNone/>
              <a:defRPr sz="2400">
                <a:solidFill>
                  <a:srgbClr val="888888"/>
                </a:solidFill>
              </a:defRPr>
            </a:lvl2pPr>
            <a:lvl3pPr marL="0" indent="914400">
              <a:buSzTx/>
              <a:buFontTx/>
              <a:buNone/>
              <a:defRPr sz="2400">
                <a:solidFill>
                  <a:srgbClr val="888888"/>
                </a:solidFill>
              </a:defRPr>
            </a:lvl3pPr>
            <a:lvl4pPr marL="0" indent="1371600">
              <a:buSzTx/>
              <a:buFontTx/>
              <a:buNone/>
              <a:defRPr sz="2400">
                <a:solidFill>
                  <a:srgbClr val="888888"/>
                </a:solidFill>
              </a:defRPr>
            </a:lvl4pPr>
            <a:lvl5pPr marL="0" indent="1828800">
              <a:buSzTx/>
              <a:buFontTx/>
              <a:buNone/>
              <a:defRPr sz="2400">
                <a:solidFill>
                  <a:srgbClr val="888888"/>
                </a:solidFill>
              </a:defRPr>
            </a:lvl5pPr>
          </a:lstStyle>
          <a:p>
            <a:r>
              <a:t>Textebene 1</a:t>
            </a:r>
          </a:p>
          <a:p>
            <a:pPr lvl="1"/>
            <a:r>
              <a:t>Textebene 2</a:t>
            </a:r>
          </a:p>
          <a:p>
            <a:pPr lvl="2"/>
            <a:r>
              <a:t>Textebene 3</a:t>
            </a:r>
          </a:p>
          <a:p>
            <a:pPr lvl="3"/>
            <a:r>
              <a:t>Textebene 4</a:t>
            </a:r>
          </a:p>
          <a:p>
            <a:pPr lvl="4"/>
            <a:r>
              <a:t>Textebene 5</a:t>
            </a:r>
          </a:p>
        </p:txBody>
      </p:sp>
      <p:sp>
        <p:nvSpPr>
          <p:cNvPr id="31" name="Foliennummer"/>
          <p:cNvSpPr txBox="1">
            <a:spLocks noGrp="1"/>
          </p:cNvSpPr>
          <p:nvPr>
            <p:ph type="sldNum" sz="quarter" idx="2"/>
          </p:nvPr>
        </p:nvSpPr>
        <p:spPr>
          <a:xfrm>
            <a:off x="11095176" y="6414760"/>
            <a:ext cx="258624" cy="248305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 dirty="0"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Titeltext"/>
          <p:cNvSpPr txBox="1">
            <a:spLocks noGrp="1"/>
          </p:cNvSpPr>
          <p:nvPr>
            <p:ph type="title"/>
          </p:nvPr>
        </p:nvSpPr>
        <p:spPr>
          <a:xfrm>
            <a:off x="839787" y="365125"/>
            <a:ext cx="10515601" cy="1325563"/>
          </a:xfrm>
          <a:prstGeom prst="rect">
            <a:avLst/>
          </a:prstGeom>
        </p:spPr>
        <p:txBody>
          <a:bodyPr/>
          <a:lstStyle/>
          <a:p>
            <a:r>
              <a:t>Titeltext</a:t>
            </a:r>
          </a:p>
        </p:txBody>
      </p:sp>
      <p:sp>
        <p:nvSpPr>
          <p:cNvPr id="48" name="Textebene 1…"/>
          <p:cNvSpPr txBox="1">
            <a:spLocks noGrp="1"/>
          </p:cNvSpPr>
          <p:nvPr>
            <p:ph type="body" sz="quarter" idx="1"/>
          </p:nvPr>
        </p:nvSpPr>
        <p:spPr>
          <a:xfrm>
            <a:off x="839787" y="1681163"/>
            <a:ext cx="5157789" cy="823913"/>
          </a:xfrm>
          <a:prstGeom prst="rect">
            <a:avLst/>
          </a:prstGeom>
        </p:spPr>
        <p:txBody>
          <a:bodyPr anchor="b"/>
          <a:lstStyle>
            <a:lvl1pPr marL="0" indent="0">
              <a:buSzTx/>
              <a:buFontTx/>
              <a:buNone/>
              <a:defRPr sz="2400" b="1"/>
            </a:lvl1pPr>
            <a:lvl2pPr marL="0" indent="457200">
              <a:buSzTx/>
              <a:buFontTx/>
              <a:buNone/>
              <a:defRPr sz="2400" b="1"/>
            </a:lvl2pPr>
            <a:lvl3pPr marL="0" indent="914400">
              <a:buSzTx/>
              <a:buFontTx/>
              <a:buNone/>
              <a:defRPr sz="2400" b="1"/>
            </a:lvl3pPr>
            <a:lvl4pPr marL="0" indent="1371600">
              <a:buSzTx/>
              <a:buFontTx/>
              <a:buNone/>
              <a:defRPr sz="2400" b="1"/>
            </a:lvl4pPr>
            <a:lvl5pPr marL="0" indent="1828800">
              <a:buSzTx/>
              <a:buFontTx/>
              <a:buNone/>
              <a:defRPr sz="2400" b="1"/>
            </a:lvl5pPr>
          </a:lstStyle>
          <a:p>
            <a:r>
              <a:t>Textebene 1</a:t>
            </a:r>
          </a:p>
          <a:p>
            <a:pPr lvl="1"/>
            <a:r>
              <a:t>Textebene 2</a:t>
            </a:r>
          </a:p>
          <a:p>
            <a:pPr lvl="2"/>
            <a:r>
              <a:t>Textebene 3</a:t>
            </a:r>
          </a:p>
          <a:p>
            <a:pPr lvl="3"/>
            <a:r>
              <a:t>Textebene 4</a:t>
            </a:r>
          </a:p>
          <a:p>
            <a:pPr lvl="4"/>
            <a:r>
              <a:t>Textebene 5</a:t>
            </a:r>
          </a:p>
        </p:txBody>
      </p:sp>
      <p:sp>
        <p:nvSpPr>
          <p:cNvPr id="49" name="Textplatzhalter 4"/>
          <p:cNvSpPr>
            <a:spLocks noGrp="1"/>
          </p:cNvSpPr>
          <p:nvPr>
            <p:ph type="body" sz="quarter" idx="13"/>
          </p:nvPr>
        </p:nvSpPr>
        <p:spPr>
          <a:xfrm>
            <a:off x="6172200" y="1681163"/>
            <a:ext cx="5183188" cy="823913"/>
          </a:xfrm>
          <a:prstGeom prst="rect">
            <a:avLst/>
          </a:prstGeom>
        </p:spPr>
        <p:txBody>
          <a:bodyPr anchor="b"/>
          <a:lstStyle/>
          <a:p>
            <a:pPr marL="0" indent="0">
              <a:buSzTx/>
              <a:buFontTx/>
              <a:buNone/>
              <a:defRPr sz="2400" b="1"/>
            </a:pPr>
            <a:endParaRPr/>
          </a:p>
        </p:txBody>
      </p:sp>
      <p:sp>
        <p:nvSpPr>
          <p:cNvPr id="50" name="Foliennummer"/>
          <p:cNvSpPr txBox="1">
            <a:spLocks noGrp="1"/>
          </p:cNvSpPr>
          <p:nvPr>
            <p:ph type="sldNum" sz="quarter" idx="2"/>
          </p:nvPr>
        </p:nvSpPr>
        <p:spPr>
          <a:xfrm>
            <a:off x="11095176" y="6414760"/>
            <a:ext cx="258624" cy="248305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 dirty="0"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Foliennummer"/>
          <p:cNvSpPr txBox="1">
            <a:spLocks noGrp="1"/>
          </p:cNvSpPr>
          <p:nvPr>
            <p:ph type="sldNum" sz="quarter" idx="2"/>
          </p:nvPr>
        </p:nvSpPr>
        <p:spPr>
          <a:xfrm>
            <a:off x="11095176" y="6414760"/>
            <a:ext cx="258624" cy="248305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 dirty="0"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Titeltext"/>
          <p:cNvSpPr txBox="1">
            <a:spLocks noGrp="1"/>
          </p:cNvSpPr>
          <p:nvPr>
            <p:ph type="title"/>
          </p:nvPr>
        </p:nvSpPr>
        <p:spPr>
          <a:xfrm>
            <a:off x="839787" y="457200"/>
            <a:ext cx="3932239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t>Titeltext</a:t>
            </a:r>
          </a:p>
        </p:txBody>
      </p:sp>
      <p:sp>
        <p:nvSpPr>
          <p:cNvPr id="73" name="Textebene 1…"/>
          <p:cNvSpPr txBox="1">
            <a:spLocks noGrp="1"/>
          </p:cNvSpPr>
          <p:nvPr>
            <p:ph type="body" sz="half" idx="1"/>
          </p:nvPr>
        </p:nvSpPr>
        <p:spPr>
          <a:xfrm>
            <a:off x="5183187" y="987425"/>
            <a:ext cx="6172201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 marL="718457" indent="-261257">
              <a:defRPr sz="3200"/>
            </a:lvl2pPr>
            <a:lvl3pPr marL="1219200" indent="-304800">
              <a:defRPr sz="3200"/>
            </a:lvl3pPr>
            <a:lvl4pPr marL="1737360" indent="-365760">
              <a:defRPr sz="3200"/>
            </a:lvl4pPr>
            <a:lvl5pPr marL="2194560" indent="-365760">
              <a:defRPr sz="3200"/>
            </a:lvl5pPr>
          </a:lstStyle>
          <a:p>
            <a:r>
              <a:t>Textebene 1</a:t>
            </a:r>
          </a:p>
          <a:p>
            <a:pPr lvl="1"/>
            <a:r>
              <a:t>Textebene 2</a:t>
            </a:r>
          </a:p>
          <a:p>
            <a:pPr lvl="2"/>
            <a:r>
              <a:t>Textebene 3</a:t>
            </a:r>
          </a:p>
          <a:p>
            <a:pPr lvl="3"/>
            <a:r>
              <a:t>Textebene 4</a:t>
            </a:r>
          </a:p>
          <a:p>
            <a:pPr lvl="4"/>
            <a:r>
              <a:t>Textebene 5</a:t>
            </a:r>
          </a:p>
        </p:txBody>
      </p:sp>
      <p:sp>
        <p:nvSpPr>
          <p:cNvPr id="74" name="Textplatzhalter 3"/>
          <p:cNvSpPr>
            <a:spLocks noGrp="1"/>
          </p:cNvSpPr>
          <p:nvPr>
            <p:ph type="body" sz="quarter" idx="13"/>
          </p:nvPr>
        </p:nvSpPr>
        <p:spPr>
          <a:xfrm>
            <a:off x="839787" y="2057400"/>
            <a:ext cx="3932239" cy="3811588"/>
          </a:xfrm>
          <a:prstGeom prst="rect">
            <a:avLst/>
          </a:prstGeom>
        </p:spPr>
        <p:txBody>
          <a:bodyPr/>
          <a:lstStyle/>
          <a:p>
            <a:pPr marL="0" indent="0">
              <a:buSzTx/>
              <a:buFontTx/>
              <a:buNone/>
              <a:defRPr sz="1600"/>
            </a:pPr>
            <a:endParaRPr/>
          </a:p>
        </p:txBody>
      </p:sp>
      <p:sp>
        <p:nvSpPr>
          <p:cNvPr id="75" name="Foliennummer"/>
          <p:cNvSpPr txBox="1">
            <a:spLocks noGrp="1"/>
          </p:cNvSpPr>
          <p:nvPr>
            <p:ph type="sldNum" sz="quarter" idx="2"/>
          </p:nvPr>
        </p:nvSpPr>
        <p:spPr>
          <a:xfrm>
            <a:off x="11095176" y="6414760"/>
            <a:ext cx="258624" cy="248305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 dirty="0"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Titeltext"/>
          <p:cNvSpPr txBox="1">
            <a:spLocks noGrp="1"/>
          </p:cNvSpPr>
          <p:nvPr>
            <p:ph type="title"/>
          </p:nvPr>
        </p:nvSpPr>
        <p:spPr>
          <a:xfrm>
            <a:off x="839787" y="457200"/>
            <a:ext cx="3932239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t>Titeltext</a:t>
            </a:r>
          </a:p>
        </p:txBody>
      </p:sp>
      <p:sp>
        <p:nvSpPr>
          <p:cNvPr id="83" name="Bildplatzhalter 2"/>
          <p:cNvSpPr>
            <a:spLocks noGrp="1"/>
          </p:cNvSpPr>
          <p:nvPr>
            <p:ph type="pic" sz="half" idx="13"/>
          </p:nvPr>
        </p:nvSpPr>
        <p:spPr>
          <a:xfrm>
            <a:off x="5183187" y="987425"/>
            <a:ext cx="6172201" cy="4873625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 dirty="0"/>
          </a:p>
        </p:txBody>
      </p:sp>
      <p:sp>
        <p:nvSpPr>
          <p:cNvPr id="84" name="Textebene 1…"/>
          <p:cNvSpPr txBox="1">
            <a:spLocks noGrp="1"/>
          </p:cNvSpPr>
          <p:nvPr>
            <p:ph type="body" sz="quarter" idx="1"/>
          </p:nvPr>
        </p:nvSpPr>
        <p:spPr>
          <a:xfrm>
            <a:off x="839787" y="2057400"/>
            <a:ext cx="3932239" cy="3811588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1600"/>
            </a:lvl1pPr>
            <a:lvl2pPr marL="0" indent="457200">
              <a:buSzTx/>
              <a:buFontTx/>
              <a:buNone/>
              <a:defRPr sz="1600"/>
            </a:lvl2pPr>
            <a:lvl3pPr marL="0" indent="914400">
              <a:buSzTx/>
              <a:buFontTx/>
              <a:buNone/>
              <a:defRPr sz="1600"/>
            </a:lvl3pPr>
            <a:lvl4pPr marL="0" indent="1371600">
              <a:buSzTx/>
              <a:buFontTx/>
              <a:buNone/>
              <a:defRPr sz="1600"/>
            </a:lvl4pPr>
            <a:lvl5pPr marL="0" indent="1828800">
              <a:buSzTx/>
              <a:buFontTx/>
              <a:buNone/>
              <a:defRPr sz="1600"/>
            </a:lvl5pPr>
          </a:lstStyle>
          <a:p>
            <a:r>
              <a:t>Textebene 1</a:t>
            </a:r>
          </a:p>
          <a:p>
            <a:pPr lvl="1"/>
            <a:r>
              <a:t>Textebene 2</a:t>
            </a:r>
          </a:p>
          <a:p>
            <a:pPr lvl="2"/>
            <a:r>
              <a:t>Textebene 3</a:t>
            </a:r>
          </a:p>
          <a:p>
            <a:pPr lvl="3"/>
            <a:r>
              <a:t>Textebene 4</a:t>
            </a:r>
          </a:p>
          <a:p>
            <a:pPr lvl="4"/>
            <a:r>
              <a:t>Textebene 5</a:t>
            </a:r>
          </a:p>
        </p:txBody>
      </p:sp>
      <p:sp>
        <p:nvSpPr>
          <p:cNvPr id="85" name="Foliennummer"/>
          <p:cNvSpPr txBox="1">
            <a:spLocks noGrp="1"/>
          </p:cNvSpPr>
          <p:nvPr>
            <p:ph type="sldNum" sz="quarter" idx="2"/>
          </p:nvPr>
        </p:nvSpPr>
        <p:spPr>
          <a:xfrm>
            <a:off x="11095176" y="6414760"/>
            <a:ext cx="258624" cy="248305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 dirty="0"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text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 anchor="ctr">
            <a:normAutofit/>
          </a:bodyPr>
          <a:lstStyle/>
          <a:p>
            <a:r>
              <a:rPr dirty="0" err="1"/>
              <a:t>Titeltext</a:t>
            </a:r>
            <a:endParaRPr dirty="0"/>
          </a:p>
        </p:txBody>
      </p:sp>
      <p:sp>
        <p:nvSpPr>
          <p:cNvPr id="3" name="Textebene 1…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normAutofit/>
          </a:bodyPr>
          <a:lstStyle/>
          <a:p>
            <a:r>
              <a:rPr dirty="0" err="1"/>
              <a:t>Textebene</a:t>
            </a:r>
            <a:r>
              <a:rPr dirty="0"/>
              <a:t> 1</a:t>
            </a:r>
          </a:p>
          <a:p>
            <a:pPr lvl="1"/>
            <a:r>
              <a:rPr dirty="0" err="1"/>
              <a:t>Textebene</a:t>
            </a:r>
            <a:r>
              <a:rPr dirty="0"/>
              <a:t> 2</a:t>
            </a:r>
          </a:p>
          <a:p>
            <a:pPr lvl="2"/>
            <a:r>
              <a:rPr dirty="0" err="1"/>
              <a:t>Textebene</a:t>
            </a:r>
            <a:r>
              <a:rPr dirty="0"/>
              <a:t> 3</a:t>
            </a:r>
          </a:p>
          <a:p>
            <a:pPr lvl="3"/>
            <a:r>
              <a:rPr dirty="0" err="1"/>
              <a:t>Textebene</a:t>
            </a:r>
            <a:r>
              <a:rPr dirty="0"/>
              <a:t> 4</a:t>
            </a:r>
          </a:p>
          <a:p>
            <a:pPr lvl="4"/>
            <a:r>
              <a:rPr dirty="0" err="1"/>
              <a:t>Textebene</a:t>
            </a:r>
            <a:r>
              <a:rPr dirty="0"/>
              <a:t> 5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3" r:id="rId4"/>
    <p:sldLayoutId id="2147483655" r:id="rId5"/>
    <p:sldLayoutId id="2147483656" r:id="rId6"/>
    <p:sldLayoutId id="2147483657" r:id="rId7"/>
  </p:sldLayoutIdLst>
  <p:transition spd="med"/>
  <p:txStyles>
    <p:titleStyle>
      <a:lvl1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000" b="0" i="0" u="none" strike="noStrike" cap="none" spc="0" baseline="0">
          <a:solidFill>
            <a:srgbClr val="000000"/>
          </a:solidFill>
          <a:uFillTx/>
          <a:latin typeface="Baloo" panose="03080902040302020200" pitchFamily="66" charset="0"/>
          <a:ea typeface="Baloo" panose="03080902040302020200" pitchFamily="66" charset="0"/>
          <a:cs typeface="Baloo" panose="03080902040302020200" pitchFamily="66" charset="0"/>
          <a:sym typeface="Calibri Light"/>
        </a:defRPr>
      </a:lvl1pPr>
      <a:lvl2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2pPr>
      <a:lvl3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3pPr>
      <a:lvl4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4pPr>
      <a:lvl5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5pPr>
      <a:lvl6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6pPr>
      <a:lvl7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7pPr>
      <a:lvl8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8pPr>
      <a:lvl9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9pPr>
    </p:titleStyle>
    <p:bodyStyle>
      <a:lvl1pPr marL="228600" marR="0" indent="-228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200" b="0" i="0" u="none" strike="noStrike" cap="none" spc="0" baseline="0">
          <a:solidFill>
            <a:srgbClr val="000000"/>
          </a:solidFill>
          <a:uFillTx/>
          <a:latin typeface="Verdana" panose="020B0604030504040204" pitchFamily="34" charset="0"/>
          <a:ea typeface="Verdana" panose="020B0604030504040204" pitchFamily="34" charset="0"/>
          <a:cs typeface="+mj-cs"/>
          <a:sym typeface="Calibri"/>
        </a:defRPr>
      </a:lvl1pPr>
      <a:lvl2pPr marL="723900" marR="0" indent="-2667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200" b="0" i="0" u="none" strike="noStrike" cap="none" spc="0" baseline="0">
          <a:solidFill>
            <a:srgbClr val="000000"/>
          </a:solidFill>
          <a:uFillTx/>
          <a:latin typeface="Verdana" panose="020B0604030504040204" pitchFamily="34" charset="0"/>
          <a:ea typeface="Verdana" panose="020B0604030504040204" pitchFamily="34" charset="0"/>
          <a:cs typeface="+mj-cs"/>
          <a:sym typeface="Calibri"/>
        </a:defRPr>
      </a:lvl2pPr>
      <a:lvl3pPr marL="1234439" marR="0" indent="-320039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200" b="0" i="0" u="none" strike="noStrike" cap="none" spc="0" baseline="0">
          <a:solidFill>
            <a:srgbClr val="000000"/>
          </a:solidFill>
          <a:uFillTx/>
          <a:latin typeface="Verdana" panose="020B0604030504040204" pitchFamily="34" charset="0"/>
          <a:ea typeface="Verdana" panose="020B0604030504040204" pitchFamily="34" charset="0"/>
          <a:cs typeface="+mj-cs"/>
          <a:sym typeface="Calibri"/>
        </a:defRPr>
      </a:lvl3pPr>
      <a:lvl4pPr marL="17272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200" b="0" i="0" u="none" strike="noStrike" cap="none" spc="0" baseline="0">
          <a:solidFill>
            <a:srgbClr val="000000"/>
          </a:solidFill>
          <a:uFillTx/>
          <a:latin typeface="Verdana" panose="020B0604030504040204" pitchFamily="34" charset="0"/>
          <a:ea typeface="Verdana" panose="020B0604030504040204" pitchFamily="34" charset="0"/>
          <a:cs typeface="+mj-cs"/>
          <a:sym typeface="Calibri"/>
        </a:defRPr>
      </a:lvl4pPr>
      <a:lvl5pPr marL="21844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200" b="0" i="0" u="none" strike="noStrike" cap="none" spc="0" baseline="0">
          <a:solidFill>
            <a:srgbClr val="000000"/>
          </a:solidFill>
          <a:uFillTx/>
          <a:latin typeface="Verdana" panose="020B0604030504040204" pitchFamily="34" charset="0"/>
          <a:ea typeface="Verdana" panose="020B0604030504040204" pitchFamily="34" charset="0"/>
          <a:cs typeface="+mj-cs"/>
          <a:sym typeface="Calibri"/>
        </a:defRPr>
      </a:lvl5pPr>
      <a:lvl6pPr marL="26416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6pPr>
      <a:lvl7pPr marL="30988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7pPr>
      <a:lvl8pPr marL="35560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8pPr>
      <a:lvl9pPr marL="40132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9pPr>
    </p:bodyStyle>
    <p:otherStyle>
      <a:lvl1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457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914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1371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18288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22860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2743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3200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3657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139" userDrawn="1">
          <p15:clr>
            <a:srgbClr val="F26B43"/>
          </p15:clr>
        </p15:guide>
        <p15:guide id="2" pos="665" userDrawn="1">
          <p15:clr>
            <a:srgbClr val="9FCC3B"/>
          </p15:clr>
        </p15:guide>
        <p15:guide id="3" pos="529" userDrawn="1">
          <p15:clr>
            <a:srgbClr val="F26B43"/>
          </p15:clr>
        </p15:guide>
        <p15:guide id="4" orient="horz" pos="1706" userDrawn="1">
          <p15:clr>
            <a:srgbClr val="9FCC3B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6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14.gi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svg"/><Relationship Id="rId5" Type="http://schemas.openxmlformats.org/officeDocument/2006/relationships/image" Target="../media/image12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" name="Grafik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85" t="6966" r="3485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0" name="Grafik 21" descr="Grafik 21">
            <a:extLst>
              <a:ext uri="{FF2B5EF4-FFF2-40B4-BE49-F238E27FC236}">
                <a16:creationId xmlns:a16="http://schemas.microsoft.com/office/drawing/2014/main" id="{2A299BCD-0045-4E8F-921F-3D3C9703548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" y="0"/>
            <a:ext cx="12192002" cy="6858000"/>
          </a:xfrm>
          <a:prstGeom prst="rect">
            <a:avLst/>
          </a:prstGeom>
          <a:ln w="12700">
            <a:miter lim="400000"/>
          </a:ln>
        </p:spPr>
      </p:pic>
      <p:pic>
        <p:nvPicPr>
          <p:cNvPr id="96" name="Grafik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502027" y="647565"/>
            <a:ext cx="3187936" cy="1793214"/>
          </a:xfrm>
          <a:prstGeom prst="rect">
            <a:avLst/>
          </a:prstGeom>
          <a:ln w="12700">
            <a:miter lim="400000"/>
          </a:ln>
        </p:spPr>
      </p:pic>
      <p:sp>
        <p:nvSpPr>
          <p:cNvPr id="97" name="Rechteck 18"/>
          <p:cNvSpPr txBox="1"/>
          <p:nvPr/>
        </p:nvSpPr>
        <p:spPr>
          <a:xfrm>
            <a:off x="5229461" y="6194626"/>
            <a:ext cx="1733071" cy="269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>
            <a:lvl1pPr algn="ctr">
              <a:defRPr sz="1200" b="1" spc="5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r>
              <a:rPr dirty="0"/>
              <a:t>saremco.ch</a:t>
            </a:r>
          </a:p>
        </p:txBody>
      </p:sp>
      <p:sp>
        <p:nvSpPr>
          <p:cNvPr id="7" name="Rechteck 5">
            <a:extLst>
              <a:ext uri="{FF2B5EF4-FFF2-40B4-BE49-F238E27FC236}">
                <a16:creationId xmlns:a16="http://schemas.microsoft.com/office/drawing/2014/main" id="{50C6234E-0A06-4121-B9F0-AC6857322638}"/>
              </a:ext>
            </a:extLst>
          </p:cNvPr>
          <p:cNvSpPr txBox="1"/>
          <p:nvPr/>
        </p:nvSpPr>
        <p:spPr>
          <a:xfrm>
            <a:off x="1864007" y="4960255"/>
            <a:ext cx="8463983" cy="83099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>
            <a:lvl1pPr algn="ctr">
              <a:defRPr sz="3200">
                <a:solidFill>
                  <a:srgbClr val="FFFFFF"/>
                </a:solidFill>
                <a:latin typeface="Baloo Regular"/>
                <a:ea typeface="Baloo Regular"/>
                <a:cs typeface="Baloo Regular"/>
                <a:sym typeface="Baloo Regular"/>
              </a:defRPr>
            </a:lvl1pPr>
          </a:lstStyle>
          <a:p>
            <a:r>
              <a:rPr lang="de-CH" sz="2400" dirty="0">
                <a:solidFill>
                  <a:schemeClr val="bg1"/>
                </a:solidFill>
              </a:rPr>
              <a:t>Eine Patienten-Information zu Kunststoff-Zahnfüllungsmaterialien</a:t>
            </a:r>
          </a:p>
        </p:txBody>
      </p:sp>
      <p:sp>
        <p:nvSpPr>
          <p:cNvPr id="8" name="Rechteck 5">
            <a:extLst>
              <a:ext uri="{FF2B5EF4-FFF2-40B4-BE49-F238E27FC236}">
                <a16:creationId xmlns:a16="http://schemas.microsoft.com/office/drawing/2014/main" id="{31697B24-5B23-46AB-BA36-808B3C9A9621}"/>
              </a:ext>
            </a:extLst>
          </p:cNvPr>
          <p:cNvSpPr txBox="1"/>
          <p:nvPr/>
        </p:nvSpPr>
        <p:spPr>
          <a:xfrm>
            <a:off x="1864008" y="4358632"/>
            <a:ext cx="8463983" cy="6463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>
            <a:lvl1pPr algn="ctr">
              <a:defRPr sz="3200">
                <a:solidFill>
                  <a:srgbClr val="FFFFFF"/>
                </a:solidFill>
                <a:latin typeface="Baloo Regular"/>
                <a:ea typeface="Baloo Regular"/>
                <a:cs typeface="Baloo Regular"/>
                <a:sym typeface="Baloo Regular"/>
              </a:defRPr>
            </a:lvl1pPr>
          </a:lstStyle>
          <a:p>
            <a:r>
              <a:rPr lang="de-CH" sz="3600" b="1" dirty="0">
                <a:solidFill>
                  <a:schemeClr val="bg1"/>
                </a:solidFill>
              </a:rPr>
              <a:t>SO REDUZIEREN SIE IHR ALLERGIERISIKO.</a:t>
            </a:r>
            <a:endParaRPr lang="en-US" sz="2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8" name="Grafik 4" descr="Grafik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62478" y="2739"/>
            <a:ext cx="2029523" cy="6852536"/>
          </a:xfrm>
          <a:prstGeom prst="rect">
            <a:avLst/>
          </a:prstGeom>
          <a:ln w="12700">
            <a:miter lim="400000"/>
          </a:ln>
        </p:spPr>
      </p:pic>
      <p:sp>
        <p:nvSpPr>
          <p:cNvPr id="109" name="Titel 1"/>
          <p:cNvSpPr txBox="1">
            <a:spLocks noGrp="1"/>
          </p:cNvSpPr>
          <p:nvPr>
            <p:ph type="title"/>
          </p:nvPr>
        </p:nvSpPr>
        <p:spPr>
          <a:xfrm>
            <a:off x="354980" y="319791"/>
            <a:ext cx="5257801" cy="1325563"/>
          </a:xfrm>
          <a:prstGeom prst="rect">
            <a:avLst/>
          </a:prstGeom>
        </p:spPr>
        <p:txBody>
          <a:bodyPr/>
          <a:lstStyle>
            <a:lvl1pPr>
              <a:defRPr sz="3000">
                <a:latin typeface="Baloo Regular"/>
                <a:ea typeface="Baloo Regular"/>
                <a:cs typeface="Baloo Regular"/>
                <a:sym typeface="Baloo Regular"/>
              </a:defRPr>
            </a:lvl1pPr>
          </a:lstStyle>
          <a:p>
            <a:r>
              <a:rPr lang="de-CH" dirty="0"/>
              <a:t>WUSSTEN SIE?</a:t>
            </a:r>
            <a:endParaRPr dirty="0"/>
          </a:p>
        </p:txBody>
      </p:sp>
      <p:pic>
        <p:nvPicPr>
          <p:cNvPr id="111" name="Grafik 14" descr="Grafik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62478" y="0"/>
            <a:ext cx="2029523" cy="6858000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114" name="Gruppieren 8"/>
          <p:cNvGrpSpPr/>
          <p:nvPr/>
        </p:nvGrpSpPr>
        <p:grpSpPr>
          <a:xfrm>
            <a:off x="10538975" y="319790"/>
            <a:ext cx="1260861" cy="6314680"/>
            <a:chOff x="0" y="0"/>
            <a:chExt cx="1260859" cy="6314678"/>
          </a:xfrm>
        </p:grpSpPr>
        <p:sp>
          <p:nvSpPr>
            <p:cNvPr id="112" name="Rechteck 9"/>
            <p:cNvSpPr txBox="1"/>
            <p:nvPr/>
          </p:nvSpPr>
          <p:spPr>
            <a:xfrm>
              <a:off x="55835" y="6121638"/>
              <a:ext cx="1149190" cy="1930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algn="ctr">
                <a:defRPr sz="700" b="1" spc="50">
                  <a:latin typeface="+mn-lt"/>
                  <a:ea typeface="+mn-ea"/>
                  <a:cs typeface="+mn-cs"/>
                  <a:sym typeface="Helvetica"/>
                </a:defRPr>
              </a:lvl1pPr>
            </a:lstStyle>
            <a:p>
              <a:r>
                <a:t>saremco.ch</a:t>
              </a:r>
            </a:p>
          </p:txBody>
        </p:sp>
        <p:pic>
          <p:nvPicPr>
            <p:cNvPr id="113" name="Grafik 12" descr="Grafik 12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0" y="0"/>
              <a:ext cx="1260860" cy="587175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2" name="Textfeld 1">
            <a:extLst>
              <a:ext uri="{FF2B5EF4-FFF2-40B4-BE49-F238E27FC236}">
                <a16:creationId xmlns:a16="http://schemas.microsoft.com/office/drawing/2014/main" id="{4B01007E-BEA3-4D01-B6F9-1EEF12519C96}"/>
              </a:ext>
            </a:extLst>
          </p:cNvPr>
          <p:cNvSpPr txBox="1"/>
          <p:nvPr/>
        </p:nvSpPr>
        <p:spPr>
          <a:xfrm>
            <a:off x="1941934" y="2521060"/>
            <a:ext cx="7341694" cy="181588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457200" indent="-457200" algn="l">
              <a:buClr>
                <a:srgbClr val="92D050"/>
              </a:buClr>
              <a:buFont typeface="Arial" panose="020B0604020202020204" pitchFamily="34" charset="0"/>
              <a:buChar char="•"/>
            </a:pPr>
            <a:r>
              <a:rPr lang="de-CH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Immer mehr Patienten reagieren mit Nebenwirkungen auf Kunststoff-Zahnfüllungsmaterialien.</a:t>
            </a:r>
          </a:p>
          <a:p>
            <a:pPr marL="457200" indent="-457200" algn="l">
              <a:buClr>
                <a:srgbClr val="92D050"/>
              </a:buClr>
              <a:buFont typeface="Arial" panose="020B0604020202020204" pitchFamily="34" charset="0"/>
              <a:buChar char="•"/>
            </a:pPr>
            <a:r>
              <a:rPr lang="de-CH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Bereits jeder 25. Patient ist betroffen.</a:t>
            </a:r>
            <a:r>
              <a:rPr lang="de-CH" sz="2800" baseline="30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*</a:t>
            </a:r>
          </a:p>
        </p:txBody>
      </p:sp>
      <p:grpSp>
        <p:nvGrpSpPr>
          <p:cNvPr id="3" name="Gruppieren 2">
            <a:extLst>
              <a:ext uri="{FF2B5EF4-FFF2-40B4-BE49-F238E27FC236}">
                <a16:creationId xmlns:a16="http://schemas.microsoft.com/office/drawing/2014/main" id="{0AD556A9-87CD-40DB-829F-0E2DB89B2D05}"/>
              </a:ext>
            </a:extLst>
          </p:cNvPr>
          <p:cNvGrpSpPr/>
          <p:nvPr/>
        </p:nvGrpSpPr>
        <p:grpSpPr>
          <a:xfrm>
            <a:off x="2745229" y="4702287"/>
            <a:ext cx="5735104" cy="1367240"/>
            <a:chOff x="2421933" y="4702287"/>
            <a:chExt cx="5735104" cy="1367240"/>
          </a:xfrm>
        </p:grpSpPr>
        <p:pic>
          <p:nvPicPr>
            <p:cNvPr id="9" name="Picture 3" descr="K:\Vertrieb\02_Marketing\_InDesign\InDesign_Daten_Yjoo_Original\sar_dental\_Links\Reichl Kontaktallergie.png">
              <a:extLst>
                <a:ext uri="{FF2B5EF4-FFF2-40B4-BE49-F238E27FC236}">
                  <a16:creationId xmlns:a16="http://schemas.microsoft.com/office/drawing/2014/main" id="{40E405C3-6C4E-4E43-8EBD-7307602A0D5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356633">
              <a:off x="5978945" y="4710243"/>
              <a:ext cx="2178092" cy="1359284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  <p:pic>
          <p:nvPicPr>
            <p:cNvPr id="10" name="Picture 4" descr="K:\Vertrieb\02_Marketing\_InDesign\InDesign_Daten_Yjoo_Original\sar_dental\_Links\sar_allergie_dermatitis_02_rz.jpg">
              <a:extLst>
                <a:ext uri="{FF2B5EF4-FFF2-40B4-BE49-F238E27FC236}">
                  <a16:creationId xmlns:a16="http://schemas.microsoft.com/office/drawing/2014/main" id="{966F6B66-3623-46E7-88BE-F329B023C72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1252976">
              <a:off x="2421933" y="4702287"/>
              <a:ext cx="2208370" cy="1359222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</p:grpSp>
      <p:sp>
        <p:nvSpPr>
          <p:cNvPr id="12" name="Textfeld 11">
            <a:extLst>
              <a:ext uri="{FF2B5EF4-FFF2-40B4-BE49-F238E27FC236}">
                <a16:creationId xmlns:a16="http://schemas.microsoft.com/office/drawing/2014/main" id="{FCD635FC-3167-4636-86A0-E33854BE49D1}"/>
              </a:ext>
            </a:extLst>
          </p:cNvPr>
          <p:cNvSpPr txBox="1"/>
          <p:nvPr/>
        </p:nvSpPr>
        <p:spPr>
          <a:xfrm>
            <a:off x="802113" y="6441430"/>
            <a:ext cx="9344698" cy="27699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r>
              <a:rPr lang="en-US" sz="1200" dirty="0">
                <a:latin typeface="Avenir Light" panose="020B040202020302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* Prof. Dr. Dr. F.-X. </a:t>
            </a:r>
            <a:r>
              <a:rPr lang="en-US" sz="1200" dirty="0" err="1">
                <a:latin typeface="Avenir Light" panose="020B040202020302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Reichl</a:t>
            </a:r>
            <a:r>
              <a:rPr lang="en-US" sz="1200" dirty="0">
                <a:latin typeface="Avenir Light" panose="020B040202020302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, </a:t>
            </a:r>
            <a:r>
              <a:rPr lang="en-US" sz="1200" dirty="0" err="1">
                <a:latin typeface="Avenir Light" panose="020B040202020302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Politklinik</a:t>
            </a:r>
            <a:r>
              <a:rPr lang="en-US" sz="1200" dirty="0">
                <a:latin typeface="Avenir Light" panose="020B040202020302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 für </a:t>
            </a:r>
            <a:r>
              <a:rPr lang="en-US" sz="1200" dirty="0" err="1">
                <a:latin typeface="Avenir Light" panose="020B040202020302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Zahnerhaltung</a:t>
            </a:r>
            <a:r>
              <a:rPr lang="en-US" sz="1200" dirty="0">
                <a:latin typeface="Avenir Light" panose="020B040202020302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 und </a:t>
            </a:r>
            <a:r>
              <a:rPr lang="en-US" sz="1200" dirty="0" err="1">
                <a:latin typeface="Avenir Light" panose="020B040202020302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Parodontologie</a:t>
            </a:r>
            <a:r>
              <a:rPr lang="en-US" sz="1200" dirty="0">
                <a:latin typeface="Avenir Light" panose="020B040202020302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 München, Swiss Dental Journal 12-2014</a:t>
            </a:r>
          </a:p>
        </p:txBody>
      </p:sp>
    </p:spTree>
    <p:extLst>
      <p:ext uri="{BB962C8B-B14F-4D97-AF65-F5344CB8AC3E}">
        <p14:creationId xmlns:p14="http://schemas.microsoft.com/office/powerpoint/2010/main" val="3567245629"/>
      </p:ext>
    </p:extLst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uppieren 19">
            <a:extLst>
              <a:ext uri="{FF2B5EF4-FFF2-40B4-BE49-F238E27FC236}">
                <a16:creationId xmlns:a16="http://schemas.microsoft.com/office/drawing/2014/main" id="{81A3F564-74F1-4EB5-A9D4-D1CCAEDB85AB}"/>
              </a:ext>
            </a:extLst>
          </p:cNvPr>
          <p:cNvGrpSpPr/>
          <p:nvPr/>
        </p:nvGrpSpPr>
        <p:grpSpPr>
          <a:xfrm>
            <a:off x="2312755" y="4169704"/>
            <a:ext cx="6600052" cy="2688296"/>
            <a:chOff x="35496" y="3501008"/>
            <a:chExt cx="6600052" cy="2688296"/>
          </a:xfrm>
        </p:grpSpPr>
        <p:pic>
          <p:nvPicPr>
            <p:cNvPr id="21" name="Grafik 20">
              <a:extLst>
                <a:ext uri="{FF2B5EF4-FFF2-40B4-BE49-F238E27FC236}">
                  <a16:creationId xmlns:a16="http://schemas.microsoft.com/office/drawing/2014/main" id="{24ACBB12-945F-4817-8CF5-E0016971CE7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496" y="3501008"/>
              <a:ext cx="4032448" cy="2688296"/>
            </a:xfrm>
            <a:prstGeom prst="rect">
              <a:avLst/>
            </a:prstGeom>
          </p:spPr>
        </p:pic>
        <p:grpSp>
          <p:nvGrpSpPr>
            <p:cNvPr id="22" name="Gruppieren 21">
              <a:extLst>
                <a:ext uri="{FF2B5EF4-FFF2-40B4-BE49-F238E27FC236}">
                  <a16:creationId xmlns:a16="http://schemas.microsoft.com/office/drawing/2014/main" id="{BBC79823-12C0-4B3F-9748-0C2C26192D1F}"/>
                </a:ext>
              </a:extLst>
            </p:cNvPr>
            <p:cNvGrpSpPr/>
            <p:nvPr/>
          </p:nvGrpSpPr>
          <p:grpSpPr>
            <a:xfrm>
              <a:off x="3131840" y="3646804"/>
              <a:ext cx="3503708" cy="1366372"/>
              <a:chOff x="3203848" y="3429000"/>
              <a:chExt cx="3697092" cy="1441788"/>
            </a:xfrm>
          </p:grpSpPr>
          <p:grpSp>
            <p:nvGrpSpPr>
              <p:cNvPr id="23" name="Gruppieren 22">
                <a:extLst>
                  <a:ext uri="{FF2B5EF4-FFF2-40B4-BE49-F238E27FC236}">
                    <a16:creationId xmlns:a16="http://schemas.microsoft.com/office/drawing/2014/main" id="{16C2C0AE-93ED-4890-8273-BFA7F99C9811}"/>
                  </a:ext>
                </a:extLst>
              </p:cNvPr>
              <p:cNvGrpSpPr/>
              <p:nvPr/>
            </p:nvGrpSpPr>
            <p:grpSpPr>
              <a:xfrm>
                <a:off x="3203848" y="3429000"/>
                <a:ext cx="3697092" cy="1441788"/>
                <a:chOff x="3203848" y="3429000"/>
                <a:chExt cx="3697092" cy="1441788"/>
              </a:xfrm>
            </p:grpSpPr>
            <p:pic>
              <p:nvPicPr>
                <p:cNvPr id="26" name="Picture 5">
                  <a:extLst>
                    <a:ext uri="{FF2B5EF4-FFF2-40B4-BE49-F238E27FC236}">
                      <a16:creationId xmlns:a16="http://schemas.microsoft.com/office/drawing/2014/main" id="{BB4941B8-BA05-4CD4-B2FF-51C9BAF6E699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flipV="1">
                  <a:off x="3203848" y="3933056"/>
                  <a:ext cx="3697092" cy="93773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27" name="Picture 6">
                  <a:extLst>
                    <a:ext uri="{FF2B5EF4-FFF2-40B4-BE49-F238E27FC236}">
                      <a16:creationId xmlns:a16="http://schemas.microsoft.com/office/drawing/2014/main" id="{FB7A1979-5301-4CC1-9B6D-F6A9D0E7E6ED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817795" y="3429000"/>
                  <a:ext cx="1508410" cy="63476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  <p:sp>
            <p:nvSpPr>
              <p:cNvPr id="24" name="Textfeld 23">
                <a:extLst>
                  <a:ext uri="{FF2B5EF4-FFF2-40B4-BE49-F238E27FC236}">
                    <a16:creationId xmlns:a16="http://schemas.microsoft.com/office/drawing/2014/main" id="{A57D5DCE-ABCC-465E-A443-2BAA80AA22AE}"/>
                  </a:ext>
                </a:extLst>
              </p:cNvPr>
              <p:cNvSpPr txBox="1"/>
              <p:nvPr/>
            </p:nvSpPr>
            <p:spPr>
              <a:xfrm>
                <a:off x="4535996" y="4532234"/>
                <a:ext cx="1032796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CH" sz="1600" b="1" dirty="0">
                    <a:solidFill>
                      <a:srgbClr val="FF0000"/>
                    </a:solidFill>
                  </a:rPr>
                  <a:t>TEGDMA</a:t>
                </a:r>
              </a:p>
            </p:txBody>
          </p:sp>
          <p:sp>
            <p:nvSpPr>
              <p:cNvPr id="25" name="Textfeld 24">
                <a:extLst>
                  <a:ext uri="{FF2B5EF4-FFF2-40B4-BE49-F238E27FC236}">
                    <a16:creationId xmlns:a16="http://schemas.microsoft.com/office/drawing/2014/main" id="{826E253C-B995-4767-BAE0-AC4B0DA1F40E}"/>
                  </a:ext>
                </a:extLst>
              </p:cNvPr>
              <p:cNvSpPr txBox="1"/>
              <p:nvPr/>
            </p:nvSpPr>
            <p:spPr>
              <a:xfrm>
                <a:off x="5292080" y="3645024"/>
                <a:ext cx="1032796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CH" sz="1600" b="1" dirty="0">
                    <a:solidFill>
                      <a:srgbClr val="FF0000"/>
                    </a:solidFill>
                  </a:rPr>
                  <a:t>HEMA</a:t>
                </a:r>
              </a:p>
            </p:txBody>
          </p:sp>
        </p:grpSp>
      </p:grpSp>
      <p:pic>
        <p:nvPicPr>
          <p:cNvPr id="108" name="Grafik 4" descr="Grafik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162478" y="2739"/>
            <a:ext cx="2029523" cy="6852536"/>
          </a:xfrm>
          <a:prstGeom prst="rect">
            <a:avLst/>
          </a:prstGeom>
          <a:ln w="12700">
            <a:miter lim="400000"/>
          </a:ln>
        </p:spPr>
      </p:pic>
      <p:sp>
        <p:nvSpPr>
          <p:cNvPr id="109" name="Titel 1"/>
          <p:cNvSpPr txBox="1">
            <a:spLocks noGrp="1"/>
          </p:cNvSpPr>
          <p:nvPr>
            <p:ph type="title"/>
          </p:nvPr>
        </p:nvSpPr>
        <p:spPr>
          <a:xfrm>
            <a:off x="354980" y="319791"/>
            <a:ext cx="5257801" cy="1325563"/>
          </a:xfrm>
          <a:prstGeom prst="rect">
            <a:avLst/>
          </a:prstGeom>
        </p:spPr>
        <p:txBody>
          <a:bodyPr/>
          <a:lstStyle>
            <a:lvl1pPr>
              <a:defRPr sz="3000">
                <a:latin typeface="Baloo Regular"/>
                <a:ea typeface="Baloo Regular"/>
                <a:cs typeface="Baloo Regular"/>
                <a:sym typeface="Baloo Regular"/>
              </a:defRPr>
            </a:lvl1pPr>
          </a:lstStyle>
          <a:p>
            <a:r>
              <a:rPr lang="de-CH" dirty="0"/>
              <a:t>WUSSTEN SIE?</a:t>
            </a:r>
            <a:endParaRPr dirty="0"/>
          </a:p>
        </p:txBody>
      </p:sp>
      <p:pic>
        <p:nvPicPr>
          <p:cNvPr id="111" name="Grafik 14" descr="Grafik 1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162478" y="0"/>
            <a:ext cx="2029523" cy="6858000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114" name="Gruppieren 8"/>
          <p:cNvGrpSpPr/>
          <p:nvPr/>
        </p:nvGrpSpPr>
        <p:grpSpPr>
          <a:xfrm>
            <a:off x="10538975" y="319790"/>
            <a:ext cx="1260861" cy="6314680"/>
            <a:chOff x="0" y="0"/>
            <a:chExt cx="1260859" cy="6314678"/>
          </a:xfrm>
        </p:grpSpPr>
        <p:sp>
          <p:nvSpPr>
            <p:cNvPr id="112" name="Rechteck 9"/>
            <p:cNvSpPr txBox="1"/>
            <p:nvPr/>
          </p:nvSpPr>
          <p:spPr>
            <a:xfrm>
              <a:off x="55835" y="6121638"/>
              <a:ext cx="1149190" cy="1930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algn="ctr">
                <a:defRPr sz="700" b="1" spc="50">
                  <a:latin typeface="+mn-lt"/>
                  <a:ea typeface="+mn-ea"/>
                  <a:cs typeface="+mn-cs"/>
                  <a:sym typeface="Helvetica"/>
                </a:defRPr>
              </a:lvl1pPr>
            </a:lstStyle>
            <a:p>
              <a:r>
                <a:t>saremco.ch</a:t>
              </a:r>
            </a:p>
          </p:txBody>
        </p:sp>
        <p:pic>
          <p:nvPicPr>
            <p:cNvPr id="113" name="Grafik 12" descr="Grafik 12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0" y="0"/>
              <a:ext cx="1260860" cy="587175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2" name="Textfeld 1">
            <a:extLst>
              <a:ext uri="{FF2B5EF4-FFF2-40B4-BE49-F238E27FC236}">
                <a16:creationId xmlns:a16="http://schemas.microsoft.com/office/drawing/2014/main" id="{4B01007E-BEA3-4D01-B6F9-1EEF12519C96}"/>
              </a:ext>
            </a:extLst>
          </p:cNvPr>
          <p:cNvSpPr txBox="1"/>
          <p:nvPr/>
        </p:nvSpPr>
        <p:spPr>
          <a:xfrm>
            <a:off x="1941934" y="2521060"/>
            <a:ext cx="7341694" cy="181588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457200" indent="-457200" algn="l">
              <a:buClr>
                <a:srgbClr val="92D050"/>
              </a:buClr>
              <a:buFont typeface="Arial" panose="020B0604020202020204" pitchFamily="34" charset="0"/>
              <a:buChar char="•"/>
            </a:pPr>
            <a:r>
              <a:rPr lang="de-CH" sz="28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Häufige Auslöser </a:t>
            </a:r>
            <a:r>
              <a:rPr lang="de-CH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sind die Inhaltsstoffe TEGDMA &amp; HEMA.</a:t>
            </a:r>
          </a:p>
          <a:p>
            <a:pPr marL="457200" indent="-457200" algn="l">
              <a:buClr>
                <a:srgbClr val="92D050"/>
              </a:buClr>
              <a:buFont typeface="Arial" panose="020B0604020202020204" pitchFamily="34" charset="0"/>
              <a:buChar char="•"/>
            </a:pPr>
            <a:r>
              <a:rPr lang="de-CH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Diese sind üblicherweise in Zahnfüllungsmaterialien vorhanden.</a:t>
            </a:r>
          </a:p>
        </p:txBody>
      </p:sp>
    </p:spTree>
    <p:extLst>
      <p:ext uri="{BB962C8B-B14F-4D97-AF65-F5344CB8AC3E}">
        <p14:creationId xmlns:p14="http://schemas.microsoft.com/office/powerpoint/2010/main" val="74362616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8" name="Grafik 4" descr="Grafik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62478" y="2739"/>
            <a:ext cx="2029523" cy="6852536"/>
          </a:xfrm>
          <a:prstGeom prst="rect">
            <a:avLst/>
          </a:prstGeom>
          <a:ln w="12700">
            <a:miter lim="400000"/>
          </a:ln>
        </p:spPr>
      </p:pic>
      <p:sp>
        <p:nvSpPr>
          <p:cNvPr id="109" name="Titel 1"/>
          <p:cNvSpPr txBox="1">
            <a:spLocks noGrp="1"/>
          </p:cNvSpPr>
          <p:nvPr>
            <p:ph type="title"/>
          </p:nvPr>
        </p:nvSpPr>
        <p:spPr>
          <a:xfrm>
            <a:off x="354980" y="319791"/>
            <a:ext cx="7673284" cy="1325563"/>
          </a:xfrm>
          <a:prstGeom prst="rect">
            <a:avLst/>
          </a:prstGeom>
        </p:spPr>
        <p:txBody>
          <a:bodyPr/>
          <a:lstStyle>
            <a:lvl1pPr>
              <a:defRPr sz="3000">
                <a:latin typeface="Baloo Regular"/>
                <a:ea typeface="Baloo Regular"/>
                <a:cs typeface="Baloo Regular"/>
                <a:sym typeface="Baloo Regular"/>
              </a:defRPr>
            </a:lvl1pPr>
          </a:lstStyle>
          <a:p>
            <a:r>
              <a:rPr lang="de-CH" dirty="0"/>
              <a:t>VORTEILE VON SAREMCO ZAHNFÜLLUNGEN</a:t>
            </a:r>
            <a:endParaRPr dirty="0"/>
          </a:p>
        </p:txBody>
      </p:sp>
      <p:pic>
        <p:nvPicPr>
          <p:cNvPr id="111" name="Grafik 14" descr="Grafik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62478" y="0"/>
            <a:ext cx="2029523" cy="6858000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114" name="Gruppieren 8"/>
          <p:cNvGrpSpPr/>
          <p:nvPr/>
        </p:nvGrpSpPr>
        <p:grpSpPr>
          <a:xfrm>
            <a:off x="10538975" y="319790"/>
            <a:ext cx="1260861" cy="6314680"/>
            <a:chOff x="0" y="0"/>
            <a:chExt cx="1260859" cy="6314678"/>
          </a:xfrm>
        </p:grpSpPr>
        <p:sp>
          <p:nvSpPr>
            <p:cNvPr id="112" name="Rechteck 9"/>
            <p:cNvSpPr txBox="1"/>
            <p:nvPr/>
          </p:nvSpPr>
          <p:spPr>
            <a:xfrm>
              <a:off x="55835" y="6121638"/>
              <a:ext cx="1149190" cy="1930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algn="ctr">
                <a:defRPr sz="700" b="1" spc="50">
                  <a:latin typeface="+mn-lt"/>
                  <a:ea typeface="+mn-ea"/>
                  <a:cs typeface="+mn-cs"/>
                  <a:sym typeface="Helvetica"/>
                </a:defRPr>
              </a:lvl1pPr>
            </a:lstStyle>
            <a:p>
              <a:r>
                <a:t>saremco.ch</a:t>
              </a:r>
            </a:p>
          </p:txBody>
        </p:sp>
        <p:pic>
          <p:nvPicPr>
            <p:cNvPr id="113" name="Grafik 12" descr="Grafik 12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0" y="0"/>
              <a:ext cx="1260860" cy="587175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2" name="Textfeld 1">
            <a:extLst>
              <a:ext uri="{FF2B5EF4-FFF2-40B4-BE49-F238E27FC236}">
                <a16:creationId xmlns:a16="http://schemas.microsoft.com/office/drawing/2014/main" id="{4B01007E-BEA3-4D01-B6F9-1EEF12519C96}"/>
              </a:ext>
            </a:extLst>
          </p:cNvPr>
          <p:cNvSpPr txBox="1"/>
          <p:nvPr/>
        </p:nvSpPr>
        <p:spPr>
          <a:xfrm>
            <a:off x="1949925" y="2377125"/>
            <a:ext cx="7341694" cy="332398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457200" indent="-457200" algn="l">
              <a:lnSpc>
                <a:spcPct val="150000"/>
              </a:lnSpc>
              <a:buClr>
                <a:srgbClr val="92D050"/>
              </a:buClr>
              <a:buFont typeface="Arial" panose="020B0604020202020204" pitchFamily="34" charset="0"/>
              <a:buChar char="•"/>
            </a:pPr>
            <a:r>
              <a:rPr lang="en-GB" sz="28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nachweislich</a:t>
            </a:r>
            <a:r>
              <a:rPr lang="en-GB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GB" sz="28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frei</a:t>
            </a:r>
            <a:r>
              <a:rPr lang="en-GB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von TEGDMA und HEMA</a:t>
            </a:r>
          </a:p>
          <a:p>
            <a:pPr marL="457200" indent="-457200" algn="l">
              <a:lnSpc>
                <a:spcPct val="150000"/>
              </a:lnSpc>
              <a:buClr>
                <a:srgbClr val="92D050"/>
              </a:buClr>
              <a:buFont typeface="Arial" panose="020B0604020202020204" pitchFamily="34" charset="0"/>
              <a:buChar char="•"/>
            </a:pPr>
            <a:r>
              <a:rPr lang="en-GB" sz="28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keine</a:t>
            </a:r>
            <a:r>
              <a:rPr lang="en-GB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GB" sz="28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Nebenwirkungen</a:t>
            </a:r>
            <a:r>
              <a:rPr lang="en-GB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auf </a:t>
            </a:r>
            <a:r>
              <a:rPr lang="en-GB" sz="28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diese</a:t>
            </a:r>
            <a:r>
              <a:rPr lang="en-GB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GB" sz="28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Inhaltsstoffe</a:t>
            </a:r>
            <a:endParaRPr lang="en-GB" sz="28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457200" indent="-457200" algn="l">
              <a:lnSpc>
                <a:spcPct val="150000"/>
              </a:lnSpc>
              <a:buClr>
                <a:srgbClr val="92D050"/>
              </a:buClr>
              <a:buFont typeface="Arial" panose="020B0604020202020204" pitchFamily="34" charset="0"/>
              <a:buChar char="•"/>
            </a:pPr>
            <a:r>
              <a:rPr lang="en-GB" sz="28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natürliche</a:t>
            </a:r>
            <a:r>
              <a:rPr lang="en-GB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GB" sz="28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Zahnfarben</a:t>
            </a:r>
            <a:endParaRPr lang="en-GB" sz="28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457200" indent="-457200" algn="l">
              <a:lnSpc>
                <a:spcPct val="150000"/>
              </a:lnSpc>
              <a:buClr>
                <a:srgbClr val="92D050"/>
              </a:buClr>
              <a:buFont typeface="Arial" panose="020B0604020202020204" pitchFamily="34" charset="0"/>
              <a:buChar char="•"/>
            </a:pPr>
            <a:r>
              <a:rPr lang="en-GB" sz="28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langlebig</a:t>
            </a:r>
            <a:r>
              <a:rPr lang="en-GB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und </a:t>
            </a:r>
            <a:r>
              <a:rPr lang="en-GB" sz="28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haltbar</a:t>
            </a:r>
            <a:endParaRPr lang="en-GB" sz="28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457200" indent="-457200" algn="l">
              <a:lnSpc>
                <a:spcPct val="150000"/>
              </a:lnSpc>
              <a:buClr>
                <a:srgbClr val="92D050"/>
              </a:buClr>
              <a:buFont typeface="Arial" panose="020B0604020202020204" pitchFamily="34" charset="0"/>
              <a:buChar char="•"/>
            </a:pPr>
            <a:r>
              <a:rPr lang="en-GB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Schweizer </a:t>
            </a:r>
            <a:r>
              <a:rPr lang="en-GB" sz="28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Qualitätsprodukt</a:t>
            </a:r>
            <a:endParaRPr lang="en-GB" sz="28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4" name="Grafik 3" descr="Daumen hoch-Zeichen mit einfarbiger Füllung">
            <a:extLst>
              <a:ext uri="{FF2B5EF4-FFF2-40B4-BE49-F238E27FC236}">
                <a16:creationId xmlns:a16="http://schemas.microsoft.com/office/drawing/2014/main" id="{3BEA0BFD-9924-4F98-81D1-C69EE878F2C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852214" y="2562801"/>
            <a:ext cx="437638" cy="437638"/>
          </a:xfrm>
          <a:prstGeom prst="rect">
            <a:avLst/>
          </a:prstGeom>
        </p:spPr>
      </p:pic>
      <p:pic>
        <p:nvPicPr>
          <p:cNvPr id="19" name="Grafik 18" descr="Daumen hoch-Zeichen mit einfarbiger Füllung">
            <a:extLst>
              <a:ext uri="{FF2B5EF4-FFF2-40B4-BE49-F238E27FC236}">
                <a16:creationId xmlns:a16="http://schemas.microsoft.com/office/drawing/2014/main" id="{9478BCD9-A3F3-40C5-AF8F-82291B421DB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852214" y="3207454"/>
            <a:ext cx="437638" cy="437638"/>
          </a:xfrm>
          <a:prstGeom prst="rect">
            <a:avLst/>
          </a:prstGeom>
        </p:spPr>
      </p:pic>
      <p:pic>
        <p:nvPicPr>
          <p:cNvPr id="28" name="Grafik 27" descr="Daumen hoch-Zeichen mit einfarbiger Füllung">
            <a:extLst>
              <a:ext uri="{FF2B5EF4-FFF2-40B4-BE49-F238E27FC236}">
                <a16:creationId xmlns:a16="http://schemas.microsoft.com/office/drawing/2014/main" id="{B61C9DBB-65AA-4C0E-929A-217EDA5C9D6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852214" y="3852107"/>
            <a:ext cx="437638" cy="437638"/>
          </a:xfrm>
          <a:prstGeom prst="rect">
            <a:avLst/>
          </a:prstGeom>
        </p:spPr>
      </p:pic>
      <p:pic>
        <p:nvPicPr>
          <p:cNvPr id="29" name="Grafik 28" descr="Daumen hoch-Zeichen mit einfarbiger Füllung">
            <a:extLst>
              <a:ext uri="{FF2B5EF4-FFF2-40B4-BE49-F238E27FC236}">
                <a16:creationId xmlns:a16="http://schemas.microsoft.com/office/drawing/2014/main" id="{C2C4F9A9-1D8F-497E-8224-A9692DFA156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852214" y="4496760"/>
            <a:ext cx="437638" cy="437638"/>
          </a:xfrm>
          <a:prstGeom prst="rect">
            <a:avLst/>
          </a:prstGeom>
        </p:spPr>
      </p:pic>
      <p:pic>
        <p:nvPicPr>
          <p:cNvPr id="30" name="Grafik 29" descr="Daumen hoch-Zeichen mit einfarbiger Füllung">
            <a:extLst>
              <a:ext uri="{FF2B5EF4-FFF2-40B4-BE49-F238E27FC236}">
                <a16:creationId xmlns:a16="http://schemas.microsoft.com/office/drawing/2014/main" id="{DFC68DD1-87D2-41A3-B216-A54ABA0A202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852214" y="5141412"/>
            <a:ext cx="437638" cy="437638"/>
          </a:xfrm>
          <a:prstGeom prst="rect">
            <a:avLst/>
          </a:prstGeom>
        </p:spPr>
      </p:pic>
      <p:pic>
        <p:nvPicPr>
          <p:cNvPr id="31" name="Grafik 30">
            <a:extLst>
              <a:ext uri="{FF2B5EF4-FFF2-40B4-BE49-F238E27FC236}">
                <a16:creationId xmlns:a16="http://schemas.microsoft.com/office/drawing/2014/main" id="{D821BAD6-611F-4979-8100-F00502E53205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3297" y="5092621"/>
            <a:ext cx="277805" cy="235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140888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8" name="Grafik 4" descr="Grafik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62478" y="2739"/>
            <a:ext cx="2029523" cy="6852536"/>
          </a:xfrm>
          <a:prstGeom prst="rect">
            <a:avLst/>
          </a:prstGeom>
          <a:ln w="12700">
            <a:miter lim="400000"/>
          </a:ln>
        </p:spPr>
      </p:pic>
      <p:pic>
        <p:nvPicPr>
          <p:cNvPr id="111" name="Grafik 14" descr="Grafik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62478" y="0"/>
            <a:ext cx="2029523" cy="6858000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114" name="Gruppieren 8"/>
          <p:cNvGrpSpPr/>
          <p:nvPr/>
        </p:nvGrpSpPr>
        <p:grpSpPr>
          <a:xfrm>
            <a:off x="10538975" y="319790"/>
            <a:ext cx="1260861" cy="6314680"/>
            <a:chOff x="0" y="0"/>
            <a:chExt cx="1260859" cy="6314678"/>
          </a:xfrm>
        </p:grpSpPr>
        <p:sp>
          <p:nvSpPr>
            <p:cNvPr id="112" name="Rechteck 9"/>
            <p:cNvSpPr txBox="1"/>
            <p:nvPr/>
          </p:nvSpPr>
          <p:spPr>
            <a:xfrm>
              <a:off x="55835" y="6121638"/>
              <a:ext cx="1149190" cy="1930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algn="ctr">
                <a:defRPr sz="700" b="1" spc="50">
                  <a:latin typeface="+mn-lt"/>
                  <a:ea typeface="+mn-ea"/>
                  <a:cs typeface="+mn-cs"/>
                  <a:sym typeface="Helvetica"/>
                </a:defRPr>
              </a:lvl1pPr>
            </a:lstStyle>
            <a:p>
              <a:r>
                <a:t>saremco.ch</a:t>
              </a:r>
            </a:p>
          </p:txBody>
        </p:sp>
        <p:pic>
          <p:nvPicPr>
            <p:cNvPr id="113" name="Grafik 12" descr="Grafik 12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0" y="0"/>
              <a:ext cx="1260860" cy="587175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pic>
        <p:nvPicPr>
          <p:cNvPr id="15" name="Grafik 14">
            <a:extLst>
              <a:ext uri="{FF2B5EF4-FFF2-40B4-BE49-F238E27FC236}">
                <a16:creationId xmlns:a16="http://schemas.microsoft.com/office/drawing/2014/main" id="{38ABD180-231E-4820-AF2C-9BB3148599AF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64" r="30591" b="24340"/>
          <a:stretch/>
        </p:blipFill>
        <p:spPr>
          <a:xfrm>
            <a:off x="1427135" y="2187722"/>
            <a:ext cx="2500012" cy="2482556"/>
          </a:xfrm>
          <a:prstGeom prst="ellipse">
            <a:avLst/>
          </a:prstGeom>
          <a:solidFill>
            <a:srgbClr val="AACD72"/>
          </a:solidFill>
          <a:ln w="63500" cap="rnd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  <a:reflection blurRad="6350" stA="52000" endA="300" endPos="35000" dir="5400000" sy="-100000" algn="bl" rotWithShape="0"/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16" name="Ovale Legende 5">
            <a:extLst>
              <a:ext uri="{FF2B5EF4-FFF2-40B4-BE49-F238E27FC236}">
                <a16:creationId xmlns:a16="http://schemas.microsoft.com/office/drawing/2014/main" id="{5B9ACDDC-2C2A-487E-86E9-1A7BF612B3F2}"/>
              </a:ext>
            </a:extLst>
          </p:cNvPr>
          <p:cNvSpPr/>
          <p:nvPr/>
        </p:nvSpPr>
        <p:spPr>
          <a:xfrm>
            <a:off x="4631301" y="1376363"/>
            <a:ext cx="5003279" cy="4105274"/>
          </a:xfrm>
          <a:prstGeom prst="wedgeEllipseCallout">
            <a:avLst>
              <a:gd name="adj1" fmla="val -61787"/>
              <a:gd name="adj2" fmla="val 11747"/>
            </a:avLst>
          </a:prstGeom>
          <a:noFill/>
          <a:ln>
            <a:solidFill>
              <a:srgbClr val="AACD7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GB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Avenir Black" panose="020B0803020203020204" pitchFamily="34" charset="-78"/>
                <a:cs typeface="Avenir Black" panose="020B0803020203020204" pitchFamily="34" charset="-78"/>
              </a:rPr>
              <a:t>Es </a:t>
            </a:r>
            <a:r>
              <a:rPr lang="en-GB" sz="2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venir Black" panose="020B0803020203020204" pitchFamily="34" charset="-78"/>
                <a:cs typeface="Avenir Black" panose="020B0803020203020204" pitchFamily="34" charset="-78"/>
              </a:rPr>
              <a:t>gibt</a:t>
            </a:r>
            <a:r>
              <a:rPr lang="en-GB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Avenir Black" panose="020B0803020203020204" pitchFamily="34" charset="-78"/>
                <a:cs typeface="Avenir Black" panose="020B0803020203020204" pitchFamily="34" charset="-78"/>
              </a:rPr>
              <a:t> </a:t>
            </a:r>
            <a:r>
              <a:rPr lang="en-GB" sz="2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venir Black" panose="020B0803020203020204" pitchFamily="34" charset="-78"/>
                <a:cs typeface="Avenir Black" panose="020B0803020203020204" pitchFamily="34" charset="-78"/>
              </a:rPr>
              <a:t>auch</a:t>
            </a:r>
            <a:r>
              <a:rPr lang="en-GB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Avenir Black" panose="020B0803020203020204" pitchFamily="34" charset="-78"/>
                <a:cs typeface="Avenir Black" panose="020B0803020203020204" pitchFamily="34" charset="-78"/>
              </a:rPr>
              <a:t> TEGDMA und HEMA </a:t>
            </a:r>
            <a:r>
              <a:rPr lang="en-GB" sz="2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venir Black" panose="020B0803020203020204" pitchFamily="34" charset="-78"/>
                <a:cs typeface="Avenir Black" panose="020B0803020203020204" pitchFamily="34" charset="-78"/>
              </a:rPr>
              <a:t>freie</a:t>
            </a:r>
            <a:r>
              <a:rPr lang="en-GB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Avenir Black" panose="020B0803020203020204" pitchFamily="34" charset="-78"/>
                <a:cs typeface="Avenir Black" panose="020B0803020203020204" pitchFamily="34" charset="-78"/>
              </a:rPr>
              <a:t> </a:t>
            </a:r>
            <a:r>
              <a:rPr lang="en-GB" sz="2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venir Black" panose="020B0803020203020204" pitchFamily="34" charset="-78"/>
                <a:cs typeface="Avenir Black" panose="020B0803020203020204" pitchFamily="34" charset="-78"/>
              </a:rPr>
              <a:t>Haftmittel</a:t>
            </a:r>
            <a:r>
              <a:rPr lang="en-GB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Avenir Black" panose="020B0803020203020204" pitchFamily="34" charset="-78"/>
                <a:cs typeface="Avenir Black" panose="020B0803020203020204" pitchFamily="34" charset="-78"/>
              </a:rPr>
              <a:t> für </a:t>
            </a:r>
            <a:r>
              <a:rPr lang="en-GB" sz="2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venir Black" panose="020B0803020203020204" pitchFamily="34" charset="-78"/>
                <a:cs typeface="Avenir Black" panose="020B0803020203020204" pitchFamily="34" charset="-78"/>
              </a:rPr>
              <a:t>Zahnspangen</a:t>
            </a:r>
            <a:r>
              <a:rPr lang="en-GB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Avenir Black" panose="020B0803020203020204" pitchFamily="34" charset="-78"/>
                <a:cs typeface="Avenir Black" panose="020B0803020203020204" pitchFamily="34" charset="-78"/>
              </a:rPr>
              <a:t> (Brackets &amp; Retainer) </a:t>
            </a:r>
            <a:endParaRPr lang="en-GB" sz="1000" dirty="0">
              <a:solidFill>
                <a:schemeClr val="tx1">
                  <a:lumMod val="75000"/>
                  <a:lumOff val="25000"/>
                </a:schemeClr>
              </a:solidFill>
              <a:latin typeface="Avenir Black" panose="020B0803020203020204" pitchFamily="34" charset="-78"/>
              <a:cs typeface="Avenir Black" panose="020B0803020203020204" pitchFamily="34" charset="-78"/>
            </a:endParaRPr>
          </a:p>
          <a:p>
            <a:pPr algn="ctr">
              <a:lnSpc>
                <a:spcPct val="150000"/>
              </a:lnSpc>
            </a:pPr>
            <a:endParaRPr lang="en-GB" sz="1000" dirty="0">
              <a:solidFill>
                <a:schemeClr val="tx1">
                  <a:lumMod val="75000"/>
                  <a:lumOff val="25000"/>
                </a:schemeClr>
              </a:solidFill>
              <a:latin typeface="Avenir Black" panose="020B0803020203020204" pitchFamily="34" charset="-78"/>
              <a:cs typeface="Avenir Black" panose="020B0803020203020204" pitchFamily="34" charset="-78"/>
            </a:endParaRPr>
          </a:p>
          <a:p>
            <a:pPr algn="ctr">
              <a:lnSpc>
                <a:spcPct val="150000"/>
              </a:lnSpc>
            </a:pPr>
            <a:r>
              <a:rPr lang="en-GB" sz="2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venir Black" panose="020B0803020203020204" pitchFamily="34" charset="-78"/>
                <a:cs typeface="Avenir Black" panose="020B0803020203020204" pitchFamily="34" charset="-78"/>
              </a:rPr>
              <a:t>Entwickelt</a:t>
            </a:r>
            <a:r>
              <a:rPr lang="en-GB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Avenir Black" panose="020B0803020203020204" pitchFamily="34" charset="-78"/>
                <a:cs typeface="Avenir Black" panose="020B0803020203020204" pitchFamily="34" charset="-78"/>
              </a:rPr>
              <a:t> von SAREMCO</a:t>
            </a:r>
          </a:p>
          <a:p>
            <a:pPr algn="ctr">
              <a:lnSpc>
                <a:spcPct val="150000"/>
              </a:lnSpc>
            </a:pPr>
            <a:r>
              <a:rPr lang="en-GB" sz="2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venir Black" panose="020B0803020203020204" pitchFamily="34" charset="-78"/>
                <a:cs typeface="Avenir Black" panose="020B0803020203020204" pitchFamily="34" charset="-78"/>
              </a:rPr>
              <a:t>Erhältlich</a:t>
            </a:r>
            <a:r>
              <a:rPr lang="en-GB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Avenir Black" panose="020B0803020203020204" pitchFamily="34" charset="-78"/>
                <a:cs typeface="Avenir Black" panose="020B0803020203020204" pitchFamily="34" charset="-78"/>
              </a:rPr>
              <a:t> </a:t>
            </a:r>
            <a:r>
              <a:rPr lang="en-GB" sz="2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venir Black" panose="020B0803020203020204" pitchFamily="34" charset="-78"/>
                <a:cs typeface="Avenir Black" panose="020B0803020203020204" pitchFamily="34" charset="-78"/>
              </a:rPr>
              <a:t>bei</a:t>
            </a:r>
            <a:r>
              <a:rPr lang="en-GB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Avenir Black" panose="020B0803020203020204" pitchFamily="34" charset="-78"/>
                <a:cs typeface="Avenir Black" panose="020B0803020203020204" pitchFamily="34" charset="-78"/>
              </a:rPr>
              <a:t> DENTAURUM</a:t>
            </a:r>
          </a:p>
        </p:txBody>
      </p:sp>
    </p:spTree>
    <p:extLst>
      <p:ext uri="{BB962C8B-B14F-4D97-AF65-F5344CB8AC3E}">
        <p14:creationId xmlns:p14="http://schemas.microsoft.com/office/powerpoint/2010/main" val="4076534254"/>
      </p:ext>
    </p:extLst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rafik 8">
            <a:extLst>
              <a:ext uri="{FF2B5EF4-FFF2-40B4-BE49-F238E27FC236}">
                <a16:creationId xmlns:a16="http://schemas.microsoft.com/office/drawing/2014/main" id="{16E361AA-A60C-4574-B5AA-C7C73D84C0A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736" t="26338" r="4693" b="17356"/>
          <a:stretch/>
        </p:blipFill>
        <p:spPr>
          <a:xfrm rot="348623" flipH="1">
            <a:off x="1430983" y="2149711"/>
            <a:ext cx="2507110" cy="2532467"/>
          </a:xfrm>
          <a:prstGeom prst="ellipse">
            <a:avLst/>
          </a:prstGeom>
          <a:solidFill>
            <a:srgbClr val="AACD72"/>
          </a:solidFill>
          <a:ln w="63500" cap="rnd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  <a:reflection blurRad="6350" stA="52000" endA="300" endPos="35000" dir="5400000" sy="-100000" algn="bl" rotWithShape="0"/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108" name="Grafik 4" descr="Grafi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62478" y="2739"/>
            <a:ext cx="2029523" cy="6852536"/>
          </a:xfrm>
          <a:prstGeom prst="rect">
            <a:avLst/>
          </a:prstGeom>
          <a:ln w="12700">
            <a:miter lim="400000"/>
          </a:ln>
        </p:spPr>
      </p:pic>
      <p:pic>
        <p:nvPicPr>
          <p:cNvPr id="111" name="Grafik 14" descr="Grafik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162478" y="0"/>
            <a:ext cx="2029523" cy="6858000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114" name="Gruppieren 8"/>
          <p:cNvGrpSpPr/>
          <p:nvPr/>
        </p:nvGrpSpPr>
        <p:grpSpPr>
          <a:xfrm>
            <a:off x="10538975" y="319790"/>
            <a:ext cx="1260861" cy="6314680"/>
            <a:chOff x="0" y="0"/>
            <a:chExt cx="1260859" cy="6314678"/>
          </a:xfrm>
        </p:grpSpPr>
        <p:sp>
          <p:nvSpPr>
            <p:cNvPr id="112" name="Rechteck 9"/>
            <p:cNvSpPr txBox="1"/>
            <p:nvPr/>
          </p:nvSpPr>
          <p:spPr>
            <a:xfrm>
              <a:off x="55835" y="6121638"/>
              <a:ext cx="1149190" cy="1930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algn="ctr">
                <a:defRPr sz="700" b="1" spc="50">
                  <a:latin typeface="+mn-lt"/>
                  <a:ea typeface="+mn-ea"/>
                  <a:cs typeface="+mn-cs"/>
                  <a:sym typeface="Helvetica"/>
                </a:defRPr>
              </a:lvl1pPr>
            </a:lstStyle>
            <a:p>
              <a:r>
                <a:t>saremco.ch</a:t>
              </a:r>
            </a:p>
          </p:txBody>
        </p:sp>
        <p:pic>
          <p:nvPicPr>
            <p:cNvPr id="113" name="Grafik 12" descr="Grafik 12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0" y="0"/>
              <a:ext cx="1260860" cy="587175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16" name="Ovale Legende 5">
            <a:extLst>
              <a:ext uri="{FF2B5EF4-FFF2-40B4-BE49-F238E27FC236}">
                <a16:creationId xmlns:a16="http://schemas.microsoft.com/office/drawing/2014/main" id="{5B9ACDDC-2C2A-487E-86E9-1A7BF612B3F2}"/>
              </a:ext>
            </a:extLst>
          </p:cNvPr>
          <p:cNvSpPr/>
          <p:nvPr/>
        </p:nvSpPr>
        <p:spPr>
          <a:xfrm>
            <a:off x="5101085" y="2214694"/>
            <a:ext cx="4034527" cy="2428612"/>
          </a:xfrm>
          <a:prstGeom prst="wedgeEllipseCallout">
            <a:avLst>
              <a:gd name="adj1" fmla="val -61787"/>
              <a:gd name="adj2" fmla="val 11747"/>
            </a:avLst>
          </a:prstGeom>
          <a:noFill/>
          <a:ln>
            <a:solidFill>
              <a:srgbClr val="AACD7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de-CH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Avenir Black" panose="020B0803020203020204" pitchFamily="34" charset="-78"/>
                <a:cs typeface="Avenir Black" panose="020B0803020203020204" pitchFamily="34" charset="-78"/>
              </a:rPr>
              <a:t>Sprechen Sie mit </a:t>
            </a:r>
            <a:br>
              <a:rPr lang="de-CH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Avenir Black" panose="020B0803020203020204" pitchFamily="34" charset="-78"/>
                <a:cs typeface="Avenir Black" panose="020B0803020203020204" pitchFamily="34" charset="-78"/>
              </a:rPr>
            </a:br>
            <a:r>
              <a:rPr lang="de-CH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Avenir Black" panose="020B0803020203020204" pitchFamily="34" charset="-78"/>
                <a:cs typeface="Avenir Black" panose="020B0803020203020204" pitchFamily="34" charset="-78"/>
              </a:rPr>
              <a:t>Ihrer Praxis über verträgliche Zahnmaterialien!</a:t>
            </a:r>
            <a:endParaRPr lang="en-GB" sz="2000" dirty="0">
              <a:solidFill>
                <a:schemeClr val="tx1">
                  <a:lumMod val="75000"/>
                  <a:lumOff val="25000"/>
                </a:schemeClr>
              </a:solidFill>
              <a:latin typeface="Avenir Black" panose="020B0803020203020204" pitchFamily="34" charset="-78"/>
              <a:cs typeface="Avenir Black" panose="020B0803020203020204" pitchFamily="34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29616217"/>
      </p:ext>
    </p:extLst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8" name="Grafik 4" descr="Grafik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62478" y="2739"/>
            <a:ext cx="2029523" cy="6852536"/>
          </a:xfrm>
          <a:prstGeom prst="rect">
            <a:avLst/>
          </a:prstGeom>
          <a:ln w="12700">
            <a:miter lim="400000"/>
          </a:ln>
        </p:spPr>
      </p:pic>
      <p:pic>
        <p:nvPicPr>
          <p:cNvPr id="111" name="Grafik 14" descr="Grafik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62478" y="0"/>
            <a:ext cx="2029523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18" name="Herz 17">
            <a:extLst>
              <a:ext uri="{FF2B5EF4-FFF2-40B4-BE49-F238E27FC236}">
                <a16:creationId xmlns:a16="http://schemas.microsoft.com/office/drawing/2014/main" id="{0231C4ED-5C06-44C3-9493-186F7540EC26}"/>
              </a:ext>
            </a:extLst>
          </p:cNvPr>
          <p:cNvSpPr/>
          <p:nvPr/>
        </p:nvSpPr>
        <p:spPr>
          <a:xfrm>
            <a:off x="4642970" y="2568575"/>
            <a:ext cx="1281580" cy="1139182"/>
          </a:xfrm>
          <a:prstGeom prst="heart">
            <a:avLst/>
          </a:prstGeom>
          <a:noFill/>
          <a:ln w="38100">
            <a:solidFill>
              <a:srgbClr val="AACD7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19" name="Textfeld 18">
            <a:extLst>
              <a:ext uri="{FF2B5EF4-FFF2-40B4-BE49-F238E27FC236}">
                <a16:creationId xmlns:a16="http://schemas.microsoft.com/office/drawing/2014/main" id="{6927A214-1186-4CAE-97EF-CF13A04A1841}"/>
              </a:ext>
            </a:extLst>
          </p:cNvPr>
          <p:cNvSpPr txBox="1"/>
          <p:nvPr/>
        </p:nvSpPr>
        <p:spPr>
          <a:xfrm>
            <a:off x="514350" y="4449120"/>
            <a:ext cx="953882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CH" sz="4000" dirty="0">
                <a:solidFill>
                  <a:srgbClr val="AACD72"/>
                </a:solidFill>
                <a:latin typeface="Avenir Black" panose="020B0803020203020204" pitchFamily="34" charset="-78"/>
                <a:ea typeface="+mn-ea"/>
                <a:cs typeface="Avenir Black" panose="020B0803020203020204" pitchFamily="34" charset="-78"/>
              </a:rPr>
              <a:t>YOUR HEALTH </a:t>
            </a:r>
          </a:p>
          <a:p>
            <a:pPr algn="ctr"/>
            <a:r>
              <a:rPr lang="de-CH" sz="4000" dirty="0">
                <a:solidFill>
                  <a:srgbClr val="AACD72"/>
                </a:solidFill>
                <a:latin typeface="Avenir Black" panose="020B0803020203020204" pitchFamily="34" charset="-78"/>
                <a:ea typeface="+mn-ea"/>
                <a:cs typeface="Avenir Black" panose="020B0803020203020204" pitchFamily="34" charset="-78"/>
              </a:rPr>
              <a:t>IS IMPORTANT TO US</a:t>
            </a:r>
          </a:p>
        </p:txBody>
      </p:sp>
      <p:pic>
        <p:nvPicPr>
          <p:cNvPr id="20" name="Grafik 6">
            <a:extLst>
              <a:ext uri="{FF2B5EF4-FFF2-40B4-BE49-F238E27FC236}">
                <a16:creationId xmlns:a16="http://schemas.microsoft.com/office/drawing/2014/main" id="{2A0E1DF9-18CC-4836-B7E7-C02901BBF969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61" t="12406" r="3061" b="12793"/>
          <a:stretch/>
        </p:blipFill>
        <p:spPr>
          <a:xfrm>
            <a:off x="3576170" y="296539"/>
            <a:ext cx="3415180" cy="1530674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105342931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8" name="Grafik 4" descr="Grafik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62478" y="2739"/>
            <a:ext cx="2029523" cy="6852536"/>
          </a:xfrm>
          <a:prstGeom prst="rect">
            <a:avLst/>
          </a:prstGeom>
          <a:ln w="12700">
            <a:miter lim="400000"/>
          </a:ln>
        </p:spPr>
      </p:pic>
      <p:pic>
        <p:nvPicPr>
          <p:cNvPr id="111" name="Grafik 14" descr="Grafik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62478" y="0"/>
            <a:ext cx="2029523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9" name="Textfeld 8">
            <a:extLst>
              <a:ext uri="{FF2B5EF4-FFF2-40B4-BE49-F238E27FC236}">
                <a16:creationId xmlns:a16="http://schemas.microsoft.com/office/drawing/2014/main" id="{CDC735A0-8026-447B-A6FE-DA4D353270D6}"/>
              </a:ext>
            </a:extLst>
          </p:cNvPr>
          <p:cNvSpPr txBox="1"/>
          <p:nvPr/>
        </p:nvSpPr>
        <p:spPr>
          <a:xfrm>
            <a:off x="723900" y="2593975"/>
            <a:ext cx="4292717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CH" sz="4000" dirty="0">
                <a:solidFill>
                  <a:srgbClr val="AACD72"/>
                </a:solidFill>
                <a:latin typeface="Avenir Black" panose="020B0803020203020204" pitchFamily="34" charset="-78"/>
                <a:ea typeface="+mn-ea"/>
                <a:cs typeface="Avenir Black" panose="020B0803020203020204" pitchFamily="34" charset="-78"/>
              </a:rPr>
              <a:t>Nehmen Sie </a:t>
            </a:r>
            <a:br>
              <a:rPr lang="de-CH" sz="4000" dirty="0">
                <a:solidFill>
                  <a:srgbClr val="AACD72"/>
                </a:solidFill>
                <a:latin typeface="Avenir Black" panose="020B0803020203020204" pitchFamily="34" charset="-78"/>
                <a:ea typeface="+mn-ea"/>
                <a:cs typeface="Avenir Black" panose="020B0803020203020204" pitchFamily="34" charset="-78"/>
              </a:rPr>
            </a:br>
            <a:r>
              <a:rPr lang="de-CH" sz="4000" dirty="0">
                <a:solidFill>
                  <a:srgbClr val="AACD72"/>
                </a:solidFill>
                <a:latin typeface="Avenir Black" panose="020B0803020203020204" pitchFamily="34" charset="-78"/>
                <a:ea typeface="+mn-ea"/>
                <a:cs typeface="Avenir Black" panose="020B0803020203020204" pitchFamily="34" charset="-78"/>
              </a:rPr>
              <a:t>unsere Broschüre</a:t>
            </a:r>
            <a:br>
              <a:rPr lang="de-CH" sz="4000" dirty="0">
                <a:solidFill>
                  <a:srgbClr val="AACD72"/>
                </a:solidFill>
                <a:latin typeface="Avenir Black" panose="020B0803020203020204" pitchFamily="34" charset="-78"/>
                <a:ea typeface="+mn-ea"/>
                <a:cs typeface="Avenir Black" panose="020B0803020203020204" pitchFamily="34" charset="-78"/>
              </a:rPr>
            </a:br>
            <a:r>
              <a:rPr lang="de-CH" sz="4000" dirty="0">
                <a:solidFill>
                  <a:srgbClr val="AACD72"/>
                </a:solidFill>
                <a:latin typeface="Avenir Black" panose="020B0803020203020204" pitchFamily="34" charset="-78"/>
                <a:ea typeface="+mn-ea"/>
                <a:cs typeface="Avenir Black" panose="020B0803020203020204" pitchFamily="34" charset="-78"/>
              </a:rPr>
              <a:t>mit nach Hause!</a:t>
            </a:r>
          </a:p>
        </p:txBody>
      </p:sp>
      <p:pic>
        <p:nvPicPr>
          <p:cNvPr id="10" name="Picture 2">
            <a:extLst>
              <a:ext uri="{FF2B5EF4-FFF2-40B4-BE49-F238E27FC236}">
                <a16:creationId xmlns:a16="http://schemas.microsoft.com/office/drawing/2014/main" id="{A73FD44B-541C-4325-A114-07B0CF478A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076056" y="900143"/>
            <a:ext cx="2693764" cy="5516240"/>
          </a:xfrm>
          <a:prstGeom prst="rect">
            <a:avLst/>
          </a:prstGeom>
          <a:noFill/>
          <a:ln w="3175">
            <a:noFill/>
            <a:miter lim="800000"/>
            <a:headEnd/>
            <a:tailEnd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1" name="Picture 2">
            <a:extLst>
              <a:ext uri="{FF2B5EF4-FFF2-40B4-BE49-F238E27FC236}">
                <a16:creationId xmlns:a16="http://schemas.microsoft.com/office/drawing/2014/main" id="{3BA049F0-C862-40BF-B5CF-C1FBE490E6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 rot="345701">
            <a:off x="5668627" y="1061999"/>
            <a:ext cx="2693764" cy="5516240"/>
          </a:xfrm>
          <a:prstGeom prst="rect">
            <a:avLst/>
          </a:prstGeom>
          <a:noFill/>
          <a:ln w="3175">
            <a:noFill/>
            <a:miter lim="800000"/>
            <a:headEnd/>
            <a:tailEnd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4946585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4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5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">
  <a:themeElements>
    <a:clrScheme name="Offic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000FF"/>
      </a:hlink>
      <a:folHlink>
        <a:srgbClr val="FF00FF"/>
      </a:folHlink>
    </a:clrScheme>
    <a:fontScheme name="Office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Office">
  <a:themeElements>
    <a:clrScheme name="Offic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000FF"/>
      </a:hlink>
      <a:folHlink>
        <a:srgbClr val="FF00FF"/>
      </a:folHlink>
    </a:clrScheme>
    <a:fontScheme name="Office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DF006AB251A89047A2F07C3246FD2A1D" ma:contentTypeVersion="10" ma:contentTypeDescription="Ein neues Dokument erstellen." ma:contentTypeScope="" ma:versionID="eee1d4012409bae151b892277cebb1cd">
  <xsd:schema xmlns:xsd="http://www.w3.org/2001/XMLSchema" xmlns:xs="http://www.w3.org/2001/XMLSchema" xmlns:p="http://schemas.microsoft.com/office/2006/metadata/properties" xmlns:ns2="ddd0e882-7f21-4348-a0bd-e54d27b20662" xmlns:ns3="6ef68a10-f177-4452-8305-ba508d6d7464" targetNamespace="http://schemas.microsoft.com/office/2006/metadata/properties" ma:root="true" ma:fieldsID="11b962bee488163d76eeb54b9533ec92" ns2:_="" ns3:_="">
    <xsd:import namespace="ddd0e882-7f21-4348-a0bd-e54d27b20662"/>
    <xsd:import namespace="6ef68a10-f177-4452-8305-ba508d6d746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Location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dd0e882-7f21-4348-a0bd-e54d27b2066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Location" ma:index="12" nillable="true" ma:displayName="Location" ma:internalName="MediaServiceLocation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ef68a10-f177-4452-8305-ba508d6d7464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Freigegeben für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Freigegeben für -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altstyp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3DCACC7B-102D-4345-9CE9-A1344BE96DD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dd0e882-7f21-4348-a0bd-e54d27b20662"/>
    <ds:schemaRef ds:uri="6ef68a10-f177-4452-8305-ba508d6d746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DBB764F1-849F-46CD-82F0-8F3CE8C950E7}">
  <ds:schemaRefs>
    <ds:schemaRef ds:uri="ddd0e882-7f21-4348-a0bd-e54d27b20662"/>
    <ds:schemaRef ds:uri="http://schemas.microsoft.com/office/2006/documentManagement/types"/>
    <ds:schemaRef ds:uri="http://www.w3.org/XML/1998/namespace"/>
    <ds:schemaRef ds:uri="http://schemas.openxmlformats.org/package/2006/metadata/core-properties"/>
    <ds:schemaRef ds:uri="http://schemas.microsoft.com/office/2006/metadata/properties"/>
    <ds:schemaRef ds:uri="http://purl.org/dc/elements/1.1/"/>
    <ds:schemaRef ds:uri="http://purl.org/dc/terms/"/>
    <ds:schemaRef ds:uri="http://schemas.microsoft.com/office/infopath/2007/PartnerControls"/>
    <ds:schemaRef ds:uri="6ef68a10-f177-4452-8305-ba508d6d7464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6DE18994-4254-4B1C-87B6-C538146EB294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162</Words>
  <Application>Microsoft Office PowerPoint</Application>
  <PresentationFormat>Breitbild</PresentationFormat>
  <Paragraphs>31</Paragraphs>
  <Slides>8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9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8</vt:i4>
      </vt:variant>
    </vt:vector>
  </HeadingPairs>
  <TitlesOfParts>
    <vt:vector size="18" baseType="lpstr">
      <vt:lpstr>Arial</vt:lpstr>
      <vt:lpstr>Avenir Black</vt:lpstr>
      <vt:lpstr>Avenir Light</vt:lpstr>
      <vt:lpstr>Baloo</vt:lpstr>
      <vt:lpstr>Baloo Regular</vt:lpstr>
      <vt:lpstr>Calibri</vt:lpstr>
      <vt:lpstr>Calibri Light</vt:lpstr>
      <vt:lpstr>Helvetica</vt:lpstr>
      <vt:lpstr>Verdana</vt:lpstr>
      <vt:lpstr>Office</vt:lpstr>
      <vt:lpstr>PowerPoint-Präsentation</vt:lpstr>
      <vt:lpstr>WUSSTEN SIE?</vt:lpstr>
      <vt:lpstr>WUSSTEN SIE?</vt:lpstr>
      <vt:lpstr>VORTEILE VON SAREMCO ZAHNFÜLLUNGEN</vt:lpstr>
      <vt:lpstr>PowerPoint-Präsentation</vt:lpstr>
      <vt:lpstr>PowerPoint-Präsentation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Davide Salanitri‎</dc:creator>
  <cp:lastModifiedBy>Davide Salanitri‎</cp:lastModifiedBy>
  <cp:revision>82</cp:revision>
  <dcterms:created xsi:type="dcterms:W3CDTF">2021-02-03T11:16:01Z</dcterms:created>
  <dcterms:modified xsi:type="dcterms:W3CDTF">2022-04-04T08:33:13Z</dcterms:modified>
</cp:coreProperties>
</file>