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8" r:id="rId4"/>
    <p:sldId id="260" r:id="rId5"/>
    <p:sldId id="262" r:id="rId6"/>
    <p:sldId id="265" r:id="rId7"/>
    <p:sldId id="266" r:id="rId8"/>
    <p:sldId id="267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4773F-1EBC-4B08-BC78-4744D8E4AC0E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E1BA-B0EC-4362-91D1-0C1DA00638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66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836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925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643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140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270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378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199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701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31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867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93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AC7B-A9A1-4E43-B638-757F71E4A6A3}" type="datetimeFigureOut">
              <a:rPr lang="de-CH" smtClean="0"/>
              <a:t>13.09.2019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69A1E-E544-4364-B3E0-86460A81E5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138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lang="de-CH" b="1" dirty="0">
                <a:solidFill>
                  <a:srgbClr val="92D050"/>
                </a:solidFill>
              </a:rPr>
              <a:t>HOW TO REDUCE YOUR ALLERGY RISK.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3542"/>
            <a:ext cx="6400800" cy="108557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about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composite dental filling materials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872208" cy="441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2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07">
        <p14:prism/>
      </p:transition>
    </mc:Choice>
    <mc:Fallback xmlns="">
      <p:transition spd="slow" advTm="620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208912" cy="4176464"/>
          </a:xfrm>
        </p:spPr>
        <p:txBody>
          <a:bodyPr>
            <a:noAutofit/>
          </a:bodyPr>
          <a:lstStyle/>
          <a:p>
            <a:pPr algn="l">
              <a:buClr>
                <a:srgbClr val="92D050"/>
              </a:buClr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you know?</a:t>
            </a:r>
            <a:r>
              <a:rPr lang="de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CH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and more patients are reacting to composite dental filling materials with side effects.</a:t>
            </a: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Already one in 25 patients are affected.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872208" cy="44184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  <p:pic>
        <p:nvPicPr>
          <p:cNvPr id="9" name="Picture 3" descr="K:\Vertrieb\02_Marketing\_InDesign\InDesign_Daten_Yjoo_Original\sar_dental\_Links\Reichl Kontaktallerg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633">
            <a:off x="4921671" y="3976818"/>
            <a:ext cx="2178092" cy="135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K:\Vertrieb\02_Marketing\_InDesign\InDesign_Daten_Yjoo_Original\sar_dental\_Links\sar_allergie_dermatitis_02_r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976">
            <a:off x="1364659" y="3968862"/>
            <a:ext cx="2208370" cy="135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7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684">
        <p14:prism/>
      </p:transition>
    </mc:Choice>
    <mc:Fallback xmlns="">
      <p:transition spd="slow" advTm="20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35496" y="3501008"/>
            <a:ext cx="6600052" cy="2688296"/>
            <a:chOff x="35496" y="3501008"/>
            <a:chExt cx="6600052" cy="2688296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501008"/>
              <a:ext cx="4032448" cy="2688296"/>
            </a:xfrm>
            <a:prstGeom prst="rect">
              <a:avLst/>
            </a:prstGeom>
          </p:spPr>
        </p:pic>
        <p:grpSp>
          <p:nvGrpSpPr>
            <p:cNvPr id="15" name="Gruppieren 14"/>
            <p:cNvGrpSpPr/>
            <p:nvPr/>
          </p:nvGrpSpPr>
          <p:grpSpPr>
            <a:xfrm>
              <a:off x="3131840" y="3646804"/>
              <a:ext cx="3503708" cy="1366372"/>
              <a:chOff x="3203848" y="3429000"/>
              <a:chExt cx="3697092" cy="1441788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3203848" y="3429000"/>
                <a:ext cx="3697092" cy="1441788"/>
                <a:chOff x="3203848" y="3429000"/>
                <a:chExt cx="3697092" cy="1441788"/>
              </a:xfrm>
            </p:grpSpPr>
            <p:pic>
              <p:nvPicPr>
                <p:cNvPr id="19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3203848" y="3933056"/>
                  <a:ext cx="3697092" cy="937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7795" y="3429000"/>
                  <a:ext cx="1508410" cy="634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" name="Textfeld 16"/>
              <p:cNvSpPr txBox="1"/>
              <p:nvPr/>
            </p:nvSpPr>
            <p:spPr>
              <a:xfrm>
                <a:off x="4535996" y="4532234"/>
                <a:ext cx="103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b="1" dirty="0">
                    <a:solidFill>
                      <a:srgbClr val="FF0000"/>
                    </a:solidFill>
                  </a:rPr>
                  <a:t>TEGDMA</a:t>
                </a: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5292080" y="3645024"/>
                <a:ext cx="103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b="1" dirty="0">
                    <a:solidFill>
                      <a:srgbClr val="FF0000"/>
                    </a:solidFill>
                  </a:rPr>
                  <a:t>HEMA</a:t>
                </a: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2376264"/>
          </a:xfrm>
        </p:spPr>
        <p:txBody>
          <a:bodyPr>
            <a:noAutofit/>
          </a:bodyPr>
          <a:lstStyle/>
          <a:p>
            <a:pPr algn="l">
              <a:buClr>
                <a:srgbClr val="92D050"/>
              </a:buClr>
            </a:pPr>
            <a:r>
              <a:rPr lang="de-CH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Did</a:t>
            </a:r>
            <a:r>
              <a:rPr lang="de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CH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CH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know</a:t>
            </a:r>
            <a:r>
              <a:rPr lang="de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br>
              <a:rPr lang="de-CH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CH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Frequent triggers 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 ingredients TEGDMA &amp; HEMA.</a:t>
            </a: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</a:t>
            </a: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normally 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dental filling materials.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872208" cy="44184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6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749">
        <p14:prism/>
      </p:transition>
    </mc:Choice>
    <mc:Fallback xmlns="">
      <p:transition spd="slow" advTm="13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3312368"/>
          </a:xfrm>
        </p:spPr>
        <p:txBody>
          <a:bodyPr>
            <a:noAutofit/>
          </a:bodyPr>
          <a:lstStyle/>
          <a:p>
            <a:pPr algn="l">
              <a:buClr>
                <a:srgbClr val="92D050"/>
              </a:buClr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advantages of Saremco products?</a:t>
            </a:r>
            <a:b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Clr>
                <a:srgbClr val="92D050"/>
              </a:buClr>
            </a:pPr>
            <a:r>
              <a:rPr lang="en-GB" sz="2600" b="1" dirty="0">
                <a:solidFill>
                  <a:srgbClr val="92D050"/>
                </a:solidFill>
              </a:rPr>
              <a:t>         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from TEGDMA and HEMA</a:t>
            </a:r>
          </a:p>
          <a:p>
            <a:pPr algn="l">
              <a:buClr>
                <a:srgbClr val="92D05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No side effects from these ingredients</a:t>
            </a:r>
          </a:p>
          <a:p>
            <a:pPr algn="l">
              <a:buClr>
                <a:srgbClr val="92D05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Vital tooth colours</a:t>
            </a:r>
          </a:p>
          <a:p>
            <a:pPr algn="l">
              <a:buClr>
                <a:srgbClr val="92D05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Long-lasting and stable</a:t>
            </a:r>
          </a:p>
          <a:p>
            <a:pPr algn="l">
              <a:buClr>
                <a:srgbClr val="92D050"/>
              </a:buClr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Swiss quality product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872208" cy="44184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" y="1988840"/>
            <a:ext cx="391244" cy="432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" y="2492896"/>
            <a:ext cx="391244" cy="43204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" y="2996952"/>
            <a:ext cx="391244" cy="4320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" y="3501008"/>
            <a:ext cx="391244" cy="4320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" y="4005064"/>
            <a:ext cx="391244" cy="4320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9040"/>
            <a:ext cx="680388" cy="576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0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384">
        <p14:prism/>
      </p:transition>
    </mc:Choice>
    <mc:Fallback xmlns="">
      <p:transition spd="slow" advTm="22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872208" cy="44184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30591" b="24340"/>
          <a:stretch/>
        </p:blipFill>
        <p:spPr>
          <a:xfrm>
            <a:off x="755576" y="2098572"/>
            <a:ext cx="2500012" cy="24825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e Legende 5"/>
          <p:cNvSpPr/>
          <p:nvPr/>
        </p:nvSpPr>
        <p:spPr>
          <a:xfrm>
            <a:off x="3635896" y="1052736"/>
            <a:ext cx="4320480" cy="2952328"/>
          </a:xfrm>
          <a:prstGeom prst="wedgeEllipseCallout">
            <a:avLst>
              <a:gd name="adj1" fmla="val -56076"/>
              <a:gd name="adj2" fmla="val 1975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also TEGDMA and HEMA fee adhesives for fixed braces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(brackets &amp; retainers)</a:t>
            </a:r>
          </a:p>
          <a:p>
            <a:pPr algn="ctr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by SAREMCO Available at DENTAURUM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5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76">
        <p14:prism/>
      </p:transition>
    </mc:Choice>
    <mc:Fallback xmlns="">
      <p:transition spd="slow" advTm="96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3837034" cy="23762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Consult </a:t>
            </a:r>
            <a:r>
              <a:rPr lang="en-GB" sz="3600" b="1" dirty="0">
                <a:solidFill>
                  <a:schemeClr val="accent1"/>
                </a:solidFill>
              </a:rPr>
              <a:t>your </a:t>
            </a:r>
            <a:br>
              <a:rPr lang="en-GB" sz="3600" b="1" dirty="0">
                <a:solidFill>
                  <a:schemeClr val="accent1"/>
                </a:solidFill>
              </a:rPr>
            </a:br>
            <a:r>
              <a:rPr lang="en-GB" sz="3600" b="1" dirty="0" smtClean="0">
                <a:solidFill>
                  <a:schemeClr val="accent1"/>
                </a:solidFill>
              </a:rPr>
              <a:t>practice </a:t>
            </a:r>
            <a:r>
              <a:rPr lang="en-GB" sz="3600" b="1" dirty="0">
                <a:solidFill>
                  <a:schemeClr val="accent1"/>
                </a:solidFill>
              </a:rPr>
              <a:t>about biocompatible</a:t>
            </a:r>
            <a:br>
              <a:rPr lang="en-GB" sz="3600" b="1" dirty="0">
                <a:solidFill>
                  <a:schemeClr val="accent1"/>
                </a:solidFill>
              </a:rPr>
            </a:br>
            <a:r>
              <a:rPr lang="en-GB" sz="3600" b="1" dirty="0">
                <a:solidFill>
                  <a:schemeClr val="accent1"/>
                </a:solidFill>
              </a:rPr>
              <a:t>dental materials!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872208" cy="4418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26338" r="4693" b="17356"/>
          <a:stretch/>
        </p:blipFill>
        <p:spPr>
          <a:xfrm rot="348623" flipH="1">
            <a:off x="5371617" y="1633378"/>
            <a:ext cx="3095490" cy="3150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3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846">
        <p14:prism/>
      </p:transition>
    </mc:Choice>
    <mc:Fallback xmlns="">
      <p:transition spd="slow" advTm="6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74497"/>
            <a:ext cx="4230160" cy="9983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  <p:sp>
        <p:nvSpPr>
          <p:cNvPr id="4" name="Herz 3"/>
          <p:cNvSpPr/>
          <p:nvPr/>
        </p:nvSpPr>
        <p:spPr>
          <a:xfrm>
            <a:off x="4049942" y="2564904"/>
            <a:ext cx="972108" cy="864096"/>
          </a:xfrm>
          <a:prstGeom prst="hear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0" y="40050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/>
              <a:t>YOUR </a:t>
            </a:r>
            <a:r>
              <a:rPr lang="de-CH" sz="3200" dirty="0"/>
              <a:t>HEALTH </a:t>
            </a:r>
            <a:r>
              <a:rPr lang="de-CH" sz="3200" dirty="0" smtClean="0"/>
              <a:t>IS IMPORTANT TO US.</a:t>
            </a:r>
            <a:endParaRPr lang="de-CH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0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21">
        <p14:prism/>
      </p:transition>
    </mc:Choice>
    <mc:Fallback xmlns="">
      <p:transition spd="slow" advTm="6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544"/>
            <a:ext cx="9144000" cy="11418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2132856"/>
            <a:ext cx="4316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Please take</a:t>
            </a:r>
            <a:br>
              <a:rPr lang="en-GB" sz="3600" dirty="0"/>
            </a:br>
            <a:r>
              <a:rPr lang="en-GB" sz="3600" dirty="0"/>
              <a:t>our brochure</a:t>
            </a:r>
            <a:br>
              <a:rPr lang="en-GB" sz="3600" dirty="0"/>
            </a:br>
            <a:r>
              <a:rPr lang="en-GB" sz="3600" dirty="0"/>
              <a:t>home with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1913470" cy="40395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013">
            <a:off x="5915212" y="836711"/>
            <a:ext cx="1913470" cy="40395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8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88">
        <p14:prism/>
      </p:transition>
    </mc:Choice>
    <mc:Fallback xmlns="">
      <p:transition spd="slow" advTm="6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4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7|3.4|3.2|2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Bildschirmpräsentation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HOW TO REDUCE YOUR ALLERGY RISK.</vt:lpstr>
      <vt:lpstr>PowerPoint-Präsentation</vt:lpstr>
      <vt:lpstr>PowerPoint-Präsentation</vt:lpstr>
      <vt:lpstr>PowerPoint-Präsentation</vt:lpstr>
      <vt:lpstr>PowerPoint-Präsentation</vt:lpstr>
      <vt:lpstr>Consult your  practice about biocompatible dental materials!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PATIENTEN-INFORMATION</dc:title>
  <dc:creator>Sabrina Stäbler</dc:creator>
  <cp:lastModifiedBy>Sabrina Stäbler</cp:lastModifiedBy>
  <cp:revision>99</cp:revision>
  <dcterms:created xsi:type="dcterms:W3CDTF">2019-07-09T12:08:37Z</dcterms:created>
  <dcterms:modified xsi:type="dcterms:W3CDTF">2019-09-13T07:43:43Z</dcterms:modified>
</cp:coreProperties>
</file>